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47"/>
  </p:notesMasterIdLst>
  <p:sldIdLst>
    <p:sldId id="256" r:id="rId3"/>
    <p:sldId id="305" r:id="rId4"/>
    <p:sldId id="508" r:id="rId5"/>
    <p:sldId id="489" r:id="rId6"/>
    <p:sldId id="393" r:id="rId7"/>
    <p:sldId id="460" r:id="rId8"/>
    <p:sldId id="461" r:id="rId9"/>
    <p:sldId id="509" r:id="rId10"/>
    <p:sldId id="397" r:id="rId11"/>
    <p:sldId id="500" r:id="rId12"/>
    <p:sldId id="490" r:id="rId13"/>
    <p:sldId id="494" r:id="rId14"/>
    <p:sldId id="492" r:id="rId15"/>
    <p:sldId id="493" r:id="rId16"/>
    <p:sldId id="491" r:id="rId17"/>
    <p:sldId id="504" r:id="rId18"/>
    <p:sldId id="457" r:id="rId19"/>
    <p:sldId id="472" r:id="rId20"/>
    <p:sldId id="501" r:id="rId21"/>
    <p:sldId id="408" r:id="rId22"/>
    <p:sldId id="487" r:id="rId23"/>
    <p:sldId id="409" r:id="rId24"/>
    <p:sldId id="475" r:id="rId25"/>
    <p:sldId id="466" r:id="rId26"/>
    <p:sldId id="476" r:id="rId27"/>
    <p:sldId id="454" r:id="rId28"/>
    <p:sldId id="441" r:id="rId29"/>
    <p:sldId id="480" r:id="rId30"/>
    <p:sldId id="451" r:id="rId31"/>
    <p:sldId id="376" r:id="rId32"/>
    <p:sldId id="292" r:id="rId33"/>
    <p:sldId id="510" r:id="rId34"/>
    <p:sldId id="467" r:id="rId35"/>
    <p:sldId id="477" r:id="rId36"/>
    <p:sldId id="482" r:id="rId37"/>
    <p:sldId id="375" r:id="rId38"/>
    <p:sldId id="497" r:id="rId39"/>
    <p:sldId id="355" r:id="rId40"/>
    <p:sldId id="496" r:id="rId41"/>
    <p:sldId id="439" r:id="rId42"/>
    <p:sldId id="384" r:id="rId43"/>
    <p:sldId id="455" r:id="rId44"/>
    <p:sldId id="386" r:id="rId45"/>
    <p:sldId id="387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065" autoAdjust="0"/>
    <p:restoredTop sz="83188" autoAdjust="0"/>
  </p:normalViewPr>
  <p:slideViewPr>
    <p:cSldViewPr snapToGrid="0">
      <p:cViewPr>
        <p:scale>
          <a:sx n="60" d="100"/>
          <a:sy n="60" d="100"/>
        </p:scale>
        <p:origin x="677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5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5CE74-1CA3-4A6F-A007-27AF524D1842}" type="doc">
      <dgm:prSet loTypeId="urn:microsoft.com/office/officeart/2005/8/layout/hierarchy2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A67FBC2-94E0-487D-916F-193F64055837}">
      <dgm:prSet phldrT="[Text]"/>
      <dgm:spPr/>
      <dgm:t>
        <a:bodyPr/>
        <a:lstStyle/>
        <a:p>
          <a:r>
            <a:rPr lang="en-US" dirty="0"/>
            <a:t>Strategic Objectives</a:t>
          </a:r>
        </a:p>
      </dgm:t>
    </dgm:pt>
    <dgm:pt modelId="{2CFA70B8-2CC5-49AE-81EB-038E28E857A1}" type="parTrans" cxnId="{77334B1E-5501-4D7B-9B8B-64AA9B670D31}">
      <dgm:prSet/>
      <dgm:spPr/>
      <dgm:t>
        <a:bodyPr/>
        <a:lstStyle/>
        <a:p>
          <a:endParaRPr lang="en-US"/>
        </a:p>
      </dgm:t>
    </dgm:pt>
    <dgm:pt modelId="{C181448D-F865-4D43-AB4E-DAA71A246555}" type="sibTrans" cxnId="{77334B1E-5501-4D7B-9B8B-64AA9B670D31}">
      <dgm:prSet/>
      <dgm:spPr/>
      <dgm:t>
        <a:bodyPr/>
        <a:lstStyle/>
        <a:p>
          <a:endParaRPr lang="en-US"/>
        </a:p>
      </dgm:t>
    </dgm:pt>
    <dgm:pt modelId="{3580DA54-39CD-4F7D-935B-2CE6C65D523D}">
      <dgm:prSet phldrT="[Text]"/>
      <dgm:spPr/>
      <dgm:t>
        <a:bodyPr/>
        <a:lstStyle/>
        <a:p>
          <a:r>
            <a:rPr lang="en-US" dirty="0"/>
            <a:t>Analytics Methodologies</a:t>
          </a:r>
        </a:p>
      </dgm:t>
    </dgm:pt>
    <dgm:pt modelId="{43546CB4-34D3-4CF6-AAA4-1944516202E8}" type="parTrans" cxnId="{2D1EC969-74FA-45FD-B7B8-924064B5F520}">
      <dgm:prSet/>
      <dgm:spPr/>
      <dgm:t>
        <a:bodyPr/>
        <a:lstStyle/>
        <a:p>
          <a:endParaRPr lang="en-US"/>
        </a:p>
      </dgm:t>
    </dgm:pt>
    <dgm:pt modelId="{093E4AA0-5754-4752-BD4C-E846D15D9895}" type="sibTrans" cxnId="{2D1EC969-74FA-45FD-B7B8-924064B5F520}">
      <dgm:prSet/>
      <dgm:spPr/>
      <dgm:t>
        <a:bodyPr/>
        <a:lstStyle/>
        <a:p>
          <a:endParaRPr lang="en-US"/>
        </a:p>
      </dgm:t>
    </dgm:pt>
    <dgm:pt modelId="{95AA1FC8-A80C-474B-B52F-DDB55E11637C}">
      <dgm:prSet phldrT="[Text]"/>
      <dgm:spPr/>
      <dgm:t>
        <a:bodyPr/>
        <a:lstStyle/>
        <a:p>
          <a:r>
            <a:rPr lang="en-US" dirty="0"/>
            <a:t>In-House Solution</a:t>
          </a:r>
        </a:p>
      </dgm:t>
    </dgm:pt>
    <dgm:pt modelId="{CA63625F-2F4C-4143-A1F9-BB935C0E0C3D}" type="parTrans" cxnId="{E52E22D3-E03F-4555-9FA6-6C7303A19DA2}">
      <dgm:prSet/>
      <dgm:spPr/>
      <dgm:t>
        <a:bodyPr/>
        <a:lstStyle/>
        <a:p>
          <a:endParaRPr lang="en-US"/>
        </a:p>
      </dgm:t>
    </dgm:pt>
    <dgm:pt modelId="{70894E7C-4CFC-49D8-AA8B-52E6A451BA20}" type="sibTrans" cxnId="{E52E22D3-E03F-4555-9FA6-6C7303A19DA2}">
      <dgm:prSet/>
      <dgm:spPr/>
      <dgm:t>
        <a:bodyPr/>
        <a:lstStyle/>
        <a:p>
          <a:endParaRPr lang="en-US"/>
        </a:p>
      </dgm:t>
    </dgm:pt>
    <dgm:pt modelId="{C94282A5-5CD9-4EF9-8A33-57DD8C2C4473}">
      <dgm:prSet phldrT="[Text]"/>
      <dgm:spPr/>
      <dgm:t>
        <a:bodyPr/>
        <a:lstStyle/>
        <a:p>
          <a:r>
            <a:rPr lang="en-US" dirty="0"/>
            <a:t>External Solution</a:t>
          </a:r>
        </a:p>
      </dgm:t>
    </dgm:pt>
    <dgm:pt modelId="{D2CB9818-CA80-4E35-A51A-6979BCF2AD3A}" type="parTrans" cxnId="{DB9C73D9-0085-4B55-8878-14E204FFB5F1}">
      <dgm:prSet/>
      <dgm:spPr/>
      <dgm:t>
        <a:bodyPr/>
        <a:lstStyle/>
        <a:p>
          <a:endParaRPr lang="en-US"/>
        </a:p>
      </dgm:t>
    </dgm:pt>
    <dgm:pt modelId="{53BC421C-D242-452C-A147-883AC7ACE82F}" type="sibTrans" cxnId="{DB9C73D9-0085-4B55-8878-14E204FFB5F1}">
      <dgm:prSet/>
      <dgm:spPr/>
      <dgm:t>
        <a:bodyPr/>
        <a:lstStyle/>
        <a:p>
          <a:endParaRPr lang="en-US"/>
        </a:p>
      </dgm:t>
    </dgm:pt>
    <dgm:pt modelId="{04B81A02-0613-4E91-BDF6-BBB9DDAF5351}">
      <dgm:prSet phldrT="[Text]"/>
      <dgm:spPr/>
      <dgm:t>
        <a:bodyPr/>
        <a:lstStyle/>
        <a:p>
          <a:r>
            <a:rPr lang="en-US" dirty="0"/>
            <a:t>AI Methodologies</a:t>
          </a:r>
        </a:p>
      </dgm:t>
    </dgm:pt>
    <dgm:pt modelId="{7FD5566D-5F43-404A-81B2-6882A9A75993}" type="parTrans" cxnId="{CA0C089A-B167-4CDC-A8B9-C3597BC780C7}">
      <dgm:prSet/>
      <dgm:spPr/>
      <dgm:t>
        <a:bodyPr/>
        <a:lstStyle/>
        <a:p>
          <a:endParaRPr lang="en-US"/>
        </a:p>
      </dgm:t>
    </dgm:pt>
    <dgm:pt modelId="{F0B822EF-F3AB-4745-B063-39B586F6A887}" type="sibTrans" cxnId="{CA0C089A-B167-4CDC-A8B9-C3597BC780C7}">
      <dgm:prSet/>
      <dgm:spPr/>
      <dgm:t>
        <a:bodyPr/>
        <a:lstStyle/>
        <a:p>
          <a:endParaRPr lang="en-US"/>
        </a:p>
      </dgm:t>
    </dgm:pt>
    <dgm:pt modelId="{558946BA-7978-4153-B625-89CC454E2C55}">
      <dgm:prSet phldrT="[Text]"/>
      <dgm:spPr/>
      <dgm:t>
        <a:bodyPr/>
        <a:lstStyle/>
        <a:p>
          <a:r>
            <a:rPr lang="en-US" dirty="0"/>
            <a:t>In-House Solution</a:t>
          </a:r>
        </a:p>
      </dgm:t>
    </dgm:pt>
    <dgm:pt modelId="{296DB967-DA7F-4A0B-85D5-3E1C787FBEC7}" type="parTrans" cxnId="{A0E0FF44-E631-4F55-A1BE-0FBA15E28F8F}">
      <dgm:prSet/>
      <dgm:spPr/>
      <dgm:t>
        <a:bodyPr/>
        <a:lstStyle/>
        <a:p>
          <a:endParaRPr lang="en-US"/>
        </a:p>
      </dgm:t>
    </dgm:pt>
    <dgm:pt modelId="{D90A7D07-81BF-4678-AF44-1F386D0EE1D9}" type="sibTrans" cxnId="{A0E0FF44-E631-4F55-A1BE-0FBA15E28F8F}">
      <dgm:prSet/>
      <dgm:spPr/>
      <dgm:t>
        <a:bodyPr/>
        <a:lstStyle/>
        <a:p>
          <a:endParaRPr lang="en-US"/>
        </a:p>
      </dgm:t>
    </dgm:pt>
    <dgm:pt modelId="{5FAC49D2-69AC-40E1-95F5-5B9EB94EBEDC}">
      <dgm:prSet/>
      <dgm:spPr/>
      <dgm:t>
        <a:bodyPr/>
        <a:lstStyle/>
        <a:p>
          <a:r>
            <a:rPr lang="en-US" dirty="0"/>
            <a:t>External Solution</a:t>
          </a:r>
        </a:p>
      </dgm:t>
    </dgm:pt>
    <dgm:pt modelId="{D62772EB-EFD3-4E01-8EF2-603EF4E47A51}" type="parTrans" cxnId="{FBA04DCD-FD74-4DFD-8FCE-8F49BEFCA81B}">
      <dgm:prSet/>
      <dgm:spPr/>
      <dgm:t>
        <a:bodyPr/>
        <a:lstStyle/>
        <a:p>
          <a:endParaRPr lang="en-US"/>
        </a:p>
      </dgm:t>
    </dgm:pt>
    <dgm:pt modelId="{0E8B729A-9796-413C-B713-B2769C928FC6}" type="sibTrans" cxnId="{FBA04DCD-FD74-4DFD-8FCE-8F49BEFCA81B}">
      <dgm:prSet/>
      <dgm:spPr/>
      <dgm:t>
        <a:bodyPr/>
        <a:lstStyle/>
        <a:p>
          <a:endParaRPr lang="en-US"/>
        </a:p>
      </dgm:t>
    </dgm:pt>
    <dgm:pt modelId="{093AC5BB-53B3-4257-A643-09EACA6E39E6}">
      <dgm:prSet/>
      <dgm:spPr/>
      <dgm:t>
        <a:bodyPr/>
        <a:lstStyle/>
        <a:p>
          <a:r>
            <a:rPr lang="en-US" dirty="0"/>
            <a:t>Exists…Implement</a:t>
          </a:r>
        </a:p>
      </dgm:t>
    </dgm:pt>
    <dgm:pt modelId="{5D4A2F9C-7D14-4316-BEA3-1B5855DE6836}" type="parTrans" cxnId="{3B6FDAF1-AA4D-4473-89B5-A2EFAAD397CE}">
      <dgm:prSet/>
      <dgm:spPr/>
      <dgm:t>
        <a:bodyPr/>
        <a:lstStyle/>
        <a:p>
          <a:endParaRPr lang="en-US"/>
        </a:p>
      </dgm:t>
    </dgm:pt>
    <dgm:pt modelId="{56A535CE-9282-43D2-B1BD-9A373495156F}" type="sibTrans" cxnId="{3B6FDAF1-AA4D-4473-89B5-A2EFAAD397CE}">
      <dgm:prSet/>
      <dgm:spPr/>
      <dgm:t>
        <a:bodyPr/>
        <a:lstStyle/>
        <a:p>
          <a:endParaRPr lang="en-US"/>
        </a:p>
      </dgm:t>
    </dgm:pt>
    <dgm:pt modelId="{DB484DA1-6813-4B5A-AACC-CBC9F5F6C956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0222D0EB-591A-4689-962E-5D13516B5B6A}" type="parTrans" cxnId="{6873BF25-B490-42FA-A149-81D5BA6D4809}">
      <dgm:prSet/>
      <dgm:spPr/>
      <dgm:t>
        <a:bodyPr/>
        <a:lstStyle/>
        <a:p>
          <a:endParaRPr lang="en-US"/>
        </a:p>
      </dgm:t>
    </dgm:pt>
    <dgm:pt modelId="{2A5EF295-2130-4E43-8A4A-3EF3BD42A1CD}" type="sibTrans" cxnId="{6873BF25-B490-42FA-A149-81D5BA6D4809}">
      <dgm:prSet/>
      <dgm:spPr/>
      <dgm:t>
        <a:bodyPr/>
        <a:lstStyle/>
        <a:p>
          <a:endParaRPr lang="en-US"/>
        </a:p>
      </dgm:t>
    </dgm:pt>
    <dgm:pt modelId="{808835FA-A78D-4B05-B11D-95AACEDB6C71}">
      <dgm:prSet/>
      <dgm:spPr/>
      <dgm:t>
        <a:bodyPr/>
        <a:lstStyle/>
        <a:p>
          <a:r>
            <a:rPr lang="en-US" dirty="0"/>
            <a:t>Contract</a:t>
          </a:r>
        </a:p>
      </dgm:t>
    </dgm:pt>
    <dgm:pt modelId="{684BCA5C-8A41-48CD-B8AB-D5E2F05C1E73}" type="parTrans" cxnId="{E0D75266-3ABF-4FD5-8D1F-DAC0217D7C4F}">
      <dgm:prSet/>
      <dgm:spPr/>
      <dgm:t>
        <a:bodyPr/>
        <a:lstStyle/>
        <a:p>
          <a:endParaRPr lang="en-US"/>
        </a:p>
      </dgm:t>
    </dgm:pt>
    <dgm:pt modelId="{8497C53E-33AB-46B1-900B-3001713CA28F}" type="sibTrans" cxnId="{E0D75266-3ABF-4FD5-8D1F-DAC0217D7C4F}">
      <dgm:prSet/>
      <dgm:spPr/>
      <dgm:t>
        <a:bodyPr/>
        <a:lstStyle/>
        <a:p>
          <a:endParaRPr lang="en-US"/>
        </a:p>
      </dgm:t>
    </dgm:pt>
    <dgm:pt modelId="{E7B04A59-4CEC-4749-9543-382E00AE3C63}">
      <dgm:prSet/>
      <dgm:spPr/>
      <dgm:t>
        <a:bodyPr/>
        <a:lstStyle/>
        <a:p>
          <a:r>
            <a:rPr lang="en-US" dirty="0"/>
            <a:t>Purchase</a:t>
          </a:r>
        </a:p>
      </dgm:t>
    </dgm:pt>
    <dgm:pt modelId="{8FAD6F99-C62E-4F57-8C71-6E14E79667B2}" type="parTrans" cxnId="{75801AF0-75E5-44D0-994F-1E64DCB67331}">
      <dgm:prSet/>
      <dgm:spPr/>
      <dgm:t>
        <a:bodyPr/>
        <a:lstStyle/>
        <a:p>
          <a:endParaRPr lang="en-US"/>
        </a:p>
      </dgm:t>
    </dgm:pt>
    <dgm:pt modelId="{4CE2FCD2-2D25-49D9-8503-C66AE72E91A2}" type="sibTrans" cxnId="{75801AF0-75E5-44D0-994F-1E64DCB67331}">
      <dgm:prSet/>
      <dgm:spPr/>
      <dgm:t>
        <a:bodyPr/>
        <a:lstStyle/>
        <a:p>
          <a:endParaRPr lang="en-US"/>
        </a:p>
      </dgm:t>
    </dgm:pt>
    <dgm:pt modelId="{6FB763CD-F76F-4584-B061-542BF20892BC}">
      <dgm:prSet/>
      <dgm:spPr/>
      <dgm:t>
        <a:bodyPr/>
        <a:lstStyle/>
        <a:p>
          <a:r>
            <a:rPr lang="en-US" dirty="0"/>
            <a:t>Train</a:t>
          </a:r>
        </a:p>
      </dgm:t>
    </dgm:pt>
    <dgm:pt modelId="{9D5118B1-EA2B-4069-BD7A-3B105DBF6908}" type="parTrans" cxnId="{9B2957FC-37D2-4BEE-B99E-25FBA94FA8C9}">
      <dgm:prSet/>
      <dgm:spPr/>
      <dgm:t>
        <a:bodyPr/>
        <a:lstStyle/>
        <a:p>
          <a:endParaRPr lang="en-US"/>
        </a:p>
      </dgm:t>
    </dgm:pt>
    <dgm:pt modelId="{A619F0F0-79DA-4518-9169-D25EACBF32E7}" type="sibTrans" cxnId="{9B2957FC-37D2-4BEE-B99E-25FBA94FA8C9}">
      <dgm:prSet/>
      <dgm:spPr/>
      <dgm:t>
        <a:bodyPr/>
        <a:lstStyle/>
        <a:p>
          <a:endParaRPr lang="en-US"/>
        </a:p>
      </dgm:t>
    </dgm:pt>
    <dgm:pt modelId="{EFF84082-A84E-42C7-A5AE-7AE844D0C828}">
      <dgm:prSet/>
      <dgm:spPr/>
      <dgm:t>
        <a:bodyPr/>
        <a:lstStyle/>
        <a:p>
          <a:r>
            <a:rPr lang="en-US" dirty="0"/>
            <a:t>Implement</a:t>
          </a:r>
        </a:p>
      </dgm:t>
    </dgm:pt>
    <dgm:pt modelId="{CF7AC515-62E6-49C8-BEB7-53CC330ED1E3}" type="parTrans" cxnId="{E977AC7A-81B9-4D5D-BB7E-C05F559140D1}">
      <dgm:prSet/>
      <dgm:spPr/>
      <dgm:t>
        <a:bodyPr/>
        <a:lstStyle/>
        <a:p>
          <a:endParaRPr lang="en-US"/>
        </a:p>
      </dgm:t>
    </dgm:pt>
    <dgm:pt modelId="{FCB90CD2-2436-4C30-A454-E1B4CB07B143}" type="sibTrans" cxnId="{E977AC7A-81B9-4D5D-BB7E-C05F559140D1}">
      <dgm:prSet/>
      <dgm:spPr/>
      <dgm:t>
        <a:bodyPr/>
        <a:lstStyle/>
        <a:p>
          <a:endParaRPr lang="en-US"/>
        </a:p>
      </dgm:t>
    </dgm:pt>
    <dgm:pt modelId="{168B8417-AE76-49F7-99DD-D65B432CFE8B}" type="pres">
      <dgm:prSet presAssocID="{9455CE74-1CA3-4A6F-A007-27AF524D184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ED0343E-E107-4FDA-9BE9-656B75C7BD9A}" type="pres">
      <dgm:prSet presAssocID="{4A67FBC2-94E0-487D-916F-193F64055837}" presName="root1" presStyleCnt="0"/>
      <dgm:spPr/>
    </dgm:pt>
    <dgm:pt modelId="{FC3174A2-07CA-4F87-B880-7AD2E1D3F79B}" type="pres">
      <dgm:prSet presAssocID="{4A67FBC2-94E0-487D-916F-193F64055837}" presName="LevelOneTextNode" presStyleLbl="node0" presStyleIdx="0" presStyleCnt="1">
        <dgm:presLayoutVars>
          <dgm:chPref val="3"/>
        </dgm:presLayoutVars>
      </dgm:prSet>
      <dgm:spPr/>
    </dgm:pt>
    <dgm:pt modelId="{B689FD32-D3C0-408A-9760-3D7544CFCDE1}" type="pres">
      <dgm:prSet presAssocID="{4A67FBC2-94E0-487D-916F-193F64055837}" presName="level2hierChild" presStyleCnt="0"/>
      <dgm:spPr/>
    </dgm:pt>
    <dgm:pt modelId="{F69C3A85-6F39-4474-8EF8-736987DE9737}" type="pres">
      <dgm:prSet presAssocID="{43546CB4-34D3-4CF6-AAA4-1944516202E8}" presName="conn2-1" presStyleLbl="parChTrans1D2" presStyleIdx="0" presStyleCnt="2"/>
      <dgm:spPr/>
    </dgm:pt>
    <dgm:pt modelId="{3F337E60-E768-4F84-B2A1-4BE0691C8A23}" type="pres">
      <dgm:prSet presAssocID="{43546CB4-34D3-4CF6-AAA4-1944516202E8}" presName="connTx" presStyleLbl="parChTrans1D2" presStyleIdx="0" presStyleCnt="2"/>
      <dgm:spPr/>
    </dgm:pt>
    <dgm:pt modelId="{5842C2A9-9FFA-4D0C-ACF4-E4530B80F61F}" type="pres">
      <dgm:prSet presAssocID="{3580DA54-39CD-4F7D-935B-2CE6C65D523D}" presName="root2" presStyleCnt="0"/>
      <dgm:spPr/>
    </dgm:pt>
    <dgm:pt modelId="{BB074A8E-8766-4286-B222-D225AB4072D7}" type="pres">
      <dgm:prSet presAssocID="{3580DA54-39CD-4F7D-935B-2CE6C65D523D}" presName="LevelTwoTextNode" presStyleLbl="node2" presStyleIdx="0" presStyleCnt="2">
        <dgm:presLayoutVars>
          <dgm:chPref val="3"/>
        </dgm:presLayoutVars>
      </dgm:prSet>
      <dgm:spPr/>
    </dgm:pt>
    <dgm:pt modelId="{7B48C817-053F-4238-BC93-B8182D220A7E}" type="pres">
      <dgm:prSet presAssocID="{3580DA54-39CD-4F7D-935B-2CE6C65D523D}" presName="level3hierChild" presStyleCnt="0"/>
      <dgm:spPr/>
    </dgm:pt>
    <dgm:pt modelId="{6FF4115D-9C29-4529-AF7B-7D1B73256A0A}" type="pres">
      <dgm:prSet presAssocID="{CA63625F-2F4C-4143-A1F9-BB935C0E0C3D}" presName="conn2-1" presStyleLbl="parChTrans1D3" presStyleIdx="0" presStyleCnt="4"/>
      <dgm:spPr/>
    </dgm:pt>
    <dgm:pt modelId="{A998052F-8288-4B32-9DA0-14317C946141}" type="pres">
      <dgm:prSet presAssocID="{CA63625F-2F4C-4143-A1F9-BB935C0E0C3D}" presName="connTx" presStyleLbl="parChTrans1D3" presStyleIdx="0" presStyleCnt="4"/>
      <dgm:spPr/>
    </dgm:pt>
    <dgm:pt modelId="{2DCEC4B0-1595-4093-9BA4-562AF2A9DFB4}" type="pres">
      <dgm:prSet presAssocID="{95AA1FC8-A80C-474B-B52F-DDB55E11637C}" presName="root2" presStyleCnt="0"/>
      <dgm:spPr/>
    </dgm:pt>
    <dgm:pt modelId="{31C9DDFD-5756-4C20-8006-447F2F49B7D8}" type="pres">
      <dgm:prSet presAssocID="{95AA1FC8-A80C-474B-B52F-DDB55E11637C}" presName="LevelTwoTextNode" presStyleLbl="node3" presStyleIdx="0" presStyleCnt="4">
        <dgm:presLayoutVars>
          <dgm:chPref val="3"/>
        </dgm:presLayoutVars>
      </dgm:prSet>
      <dgm:spPr/>
    </dgm:pt>
    <dgm:pt modelId="{F7241C2A-421B-4ADA-8DBE-0F3E894E7FC0}" type="pres">
      <dgm:prSet presAssocID="{95AA1FC8-A80C-474B-B52F-DDB55E11637C}" presName="level3hierChild" presStyleCnt="0"/>
      <dgm:spPr/>
    </dgm:pt>
    <dgm:pt modelId="{F206ECC3-43C0-48A1-8DA3-7408E1CC8434}" type="pres">
      <dgm:prSet presAssocID="{5D4A2F9C-7D14-4316-BEA3-1B5855DE6836}" presName="conn2-1" presStyleLbl="parChTrans1D4" presStyleIdx="0" presStyleCnt="6"/>
      <dgm:spPr/>
    </dgm:pt>
    <dgm:pt modelId="{0486B031-F9FD-49FD-917F-A7929C0F91F6}" type="pres">
      <dgm:prSet presAssocID="{5D4A2F9C-7D14-4316-BEA3-1B5855DE6836}" presName="connTx" presStyleLbl="parChTrans1D4" presStyleIdx="0" presStyleCnt="6"/>
      <dgm:spPr/>
    </dgm:pt>
    <dgm:pt modelId="{50B45FBA-4E9F-4959-BC2C-931CAF9D75C7}" type="pres">
      <dgm:prSet presAssocID="{093AC5BB-53B3-4257-A643-09EACA6E39E6}" presName="root2" presStyleCnt="0"/>
      <dgm:spPr/>
    </dgm:pt>
    <dgm:pt modelId="{9B094DE4-0C2E-4092-B9D8-3D43D2CBB805}" type="pres">
      <dgm:prSet presAssocID="{093AC5BB-53B3-4257-A643-09EACA6E39E6}" presName="LevelTwoTextNode" presStyleLbl="node4" presStyleIdx="0" presStyleCnt="6">
        <dgm:presLayoutVars>
          <dgm:chPref val="3"/>
        </dgm:presLayoutVars>
      </dgm:prSet>
      <dgm:spPr/>
    </dgm:pt>
    <dgm:pt modelId="{0DC86E6A-AE28-4436-822D-A1AC1FEC7FE7}" type="pres">
      <dgm:prSet presAssocID="{093AC5BB-53B3-4257-A643-09EACA6E39E6}" presName="level3hierChild" presStyleCnt="0"/>
      <dgm:spPr/>
    </dgm:pt>
    <dgm:pt modelId="{9AF0C805-7E19-407F-8081-3EE9EF050D45}" type="pres">
      <dgm:prSet presAssocID="{9D5118B1-EA2B-4069-BD7A-3B105DBF6908}" presName="conn2-1" presStyleLbl="parChTrans1D4" presStyleIdx="1" presStyleCnt="6"/>
      <dgm:spPr/>
    </dgm:pt>
    <dgm:pt modelId="{7F07BB6D-9268-4322-A6F3-35DCA3C0368E}" type="pres">
      <dgm:prSet presAssocID="{9D5118B1-EA2B-4069-BD7A-3B105DBF6908}" presName="connTx" presStyleLbl="parChTrans1D4" presStyleIdx="1" presStyleCnt="6"/>
      <dgm:spPr/>
    </dgm:pt>
    <dgm:pt modelId="{8A34334A-448E-431D-8CB9-B602BEA56FA1}" type="pres">
      <dgm:prSet presAssocID="{6FB763CD-F76F-4584-B061-542BF20892BC}" presName="root2" presStyleCnt="0"/>
      <dgm:spPr/>
    </dgm:pt>
    <dgm:pt modelId="{40C28906-AF6D-4AD8-B79C-8F31B2666518}" type="pres">
      <dgm:prSet presAssocID="{6FB763CD-F76F-4584-B061-542BF20892BC}" presName="LevelTwoTextNode" presStyleLbl="node4" presStyleIdx="1" presStyleCnt="6">
        <dgm:presLayoutVars>
          <dgm:chPref val="3"/>
        </dgm:presLayoutVars>
      </dgm:prSet>
      <dgm:spPr/>
    </dgm:pt>
    <dgm:pt modelId="{A8DE4F6C-3470-4474-8792-39419792B1CD}" type="pres">
      <dgm:prSet presAssocID="{6FB763CD-F76F-4584-B061-542BF20892BC}" presName="level3hierChild" presStyleCnt="0"/>
      <dgm:spPr/>
    </dgm:pt>
    <dgm:pt modelId="{F7A4D666-3722-46BA-BF97-439C837D4CA0}" type="pres">
      <dgm:prSet presAssocID="{CF7AC515-62E6-49C8-BEB7-53CC330ED1E3}" presName="conn2-1" presStyleLbl="parChTrans1D4" presStyleIdx="2" presStyleCnt="6"/>
      <dgm:spPr/>
    </dgm:pt>
    <dgm:pt modelId="{4B0F2E9E-4C76-491F-A735-EC6CEBA0ABE8}" type="pres">
      <dgm:prSet presAssocID="{CF7AC515-62E6-49C8-BEB7-53CC330ED1E3}" presName="connTx" presStyleLbl="parChTrans1D4" presStyleIdx="2" presStyleCnt="6"/>
      <dgm:spPr/>
    </dgm:pt>
    <dgm:pt modelId="{0724DC6C-E967-4364-ADF8-CC1CFDE4FEC6}" type="pres">
      <dgm:prSet presAssocID="{EFF84082-A84E-42C7-A5AE-7AE844D0C828}" presName="root2" presStyleCnt="0"/>
      <dgm:spPr/>
    </dgm:pt>
    <dgm:pt modelId="{5F210807-1837-44CD-8518-81B2EE3B7F68}" type="pres">
      <dgm:prSet presAssocID="{EFF84082-A84E-42C7-A5AE-7AE844D0C828}" presName="LevelTwoTextNode" presStyleLbl="node4" presStyleIdx="2" presStyleCnt="6">
        <dgm:presLayoutVars>
          <dgm:chPref val="3"/>
        </dgm:presLayoutVars>
      </dgm:prSet>
      <dgm:spPr/>
    </dgm:pt>
    <dgm:pt modelId="{A1D0DADA-1BE8-4C76-AF83-F54AAF4796A0}" type="pres">
      <dgm:prSet presAssocID="{EFF84082-A84E-42C7-A5AE-7AE844D0C828}" presName="level3hierChild" presStyleCnt="0"/>
      <dgm:spPr/>
    </dgm:pt>
    <dgm:pt modelId="{C60231FA-4AF9-48D6-8C3D-0CB0418D6BB3}" type="pres">
      <dgm:prSet presAssocID="{0222D0EB-591A-4689-962E-5D13516B5B6A}" presName="conn2-1" presStyleLbl="parChTrans1D4" presStyleIdx="3" presStyleCnt="6"/>
      <dgm:spPr/>
    </dgm:pt>
    <dgm:pt modelId="{05995DA4-2BEC-4334-8E26-BF2BAB9C58B8}" type="pres">
      <dgm:prSet presAssocID="{0222D0EB-591A-4689-962E-5D13516B5B6A}" presName="connTx" presStyleLbl="parChTrans1D4" presStyleIdx="3" presStyleCnt="6"/>
      <dgm:spPr/>
    </dgm:pt>
    <dgm:pt modelId="{DC37D0A0-D034-46DA-9C7A-45C8D0D6480A}" type="pres">
      <dgm:prSet presAssocID="{DB484DA1-6813-4B5A-AACC-CBC9F5F6C956}" presName="root2" presStyleCnt="0"/>
      <dgm:spPr/>
    </dgm:pt>
    <dgm:pt modelId="{AD0E8301-E8C4-4DE6-BD22-1D5196BF0129}" type="pres">
      <dgm:prSet presAssocID="{DB484DA1-6813-4B5A-AACC-CBC9F5F6C956}" presName="LevelTwoTextNode" presStyleLbl="node4" presStyleIdx="3" presStyleCnt="6">
        <dgm:presLayoutVars>
          <dgm:chPref val="3"/>
        </dgm:presLayoutVars>
      </dgm:prSet>
      <dgm:spPr/>
    </dgm:pt>
    <dgm:pt modelId="{008ABA2E-7164-4EF2-90B1-D17100279B8E}" type="pres">
      <dgm:prSet presAssocID="{DB484DA1-6813-4B5A-AACC-CBC9F5F6C956}" presName="level3hierChild" presStyleCnt="0"/>
      <dgm:spPr/>
    </dgm:pt>
    <dgm:pt modelId="{0DBB2467-F734-4B04-96FA-F42CD1B9ADC0}" type="pres">
      <dgm:prSet presAssocID="{D2CB9818-CA80-4E35-A51A-6979BCF2AD3A}" presName="conn2-1" presStyleLbl="parChTrans1D3" presStyleIdx="1" presStyleCnt="4"/>
      <dgm:spPr/>
    </dgm:pt>
    <dgm:pt modelId="{890264F5-9E00-48A6-8196-C89A41EBE17A}" type="pres">
      <dgm:prSet presAssocID="{D2CB9818-CA80-4E35-A51A-6979BCF2AD3A}" presName="connTx" presStyleLbl="parChTrans1D3" presStyleIdx="1" presStyleCnt="4"/>
      <dgm:spPr/>
    </dgm:pt>
    <dgm:pt modelId="{A08B9A41-D84A-486D-BD9E-240943DCC42C}" type="pres">
      <dgm:prSet presAssocID="{C94282A5-5CD9-4EF9-8A33-57DD8C2C4473}" presName="root2" presStyleCnt="0"/>
      <dgm:spPr/>
    </dgm:pt>
    <dgm:pt modelId="{73A7463E-4AF8-4A70-891E-1316D3F44026}" type="pres">
      <dgm:prSet presAssocID="{C94282A5-5CD9-4EF9-8A33-57DD8C2C4473}" presName="LevelTwoTextNode" presStyleLbl="node3" presStyleIdx="1" presStyleCnt="4">
        <dgm:presLayoutVars>
          <dgm:chPref val="3"/>
        </dgm:presLayoutVars>
      </dgm:prSet>
      <dgm:spPr/>
    </dgm:pt>
    <dgm:pt modelId="{AA613547-91D2-4C37-98DC-C68B56A757DA}" type="pres">
      <dgm:prSet presAssocID="{C94282A5-5CD9-4EF9-8A33-57DD8C2C4473}" presName="level3hierChild" presStyleCnt="0"/>
      <dgm:spPr/>
    </dgm:pt>
    <dgm:pt modelId="{D6C53267-031F-400F-B75F-6E5B72FB56EE}" type="pres">
      <dgm:prSet presAssocID="{684BCA5C-8A41-48CD-B8AB-D5E2F05C1E73}" presName="conn2-1" presStyleLbl="parChTrans1D4" presStyleIdx="4" presStyleCnt="6"/>
      <dgm:spPr/>
    </dgm:pt>
    <dgm:pt modelId="{51043294-F05D-4AE4-9653-49DDAD370F9A}" type="pres">
      <dgm:prSet presAssocID="{684BCA5C-8A41-48CD-B8AB-D5E2F05C1E73}" presName="connTx" presStyleLbl="parChTrans1D4" presStyleIdx="4" presStyleCnt="6"/>
      <dgm:spPr/>
    </dgm:pt>
    <dgm:pt modelId="{25FF8A9D-A36D-4334-A206-AC43E2C903EF}" type="pres">
      <dgm:prSet presAssocID="{808835FA-A78D-4B05-B11D-95AACEDB6C71}" presName="root2" presStyleCnt="0"/>
      <dgm:spPr/>
    </dgm:pt>
    <dgm:pt modelId="{109D53D6-98FF-4871-B7D0-D1562240CA5C}" type="pres">
      <dgm:prSet presAssocID="{808835FA-A78D-4B05-B11D-95AACEDB6C71}" presName="LevelTwoTextNode" presStyleLbl="node4" presStyleIdx="4" presStyleCnt="6">
        <dgm:presLayoutVars>
          <dgm:chPref val="3"/>
        </dgm:presLayoutVars>
      </dgm:prSet>
      <dgm:spPr/>
    </dgm:pt>
    <dgm:pt modelId="{B6DE5484-4C55-410C-ABAC-8A41EF9EF79C}" type="pres">
      <dgm:prSet presAssocID="{808835FA-A78D-4B05-B11D-95AACEDB6C71}" presName="level3hierChild" presStyleCnt="0"/>
      <dgm:spPr/>
    </dgm:pt>
    <dgm:pt modelId="{309DADF1-CC00-428A-B1F2-E029A484FFB7}" type="pres">
      <dgm:prSet presAssocID="{8FAD6F99-C62E-4F57-8C71-6E14E79667B2}" presName="conn2-1" presStyleLbl="parChTrans1D4" presStyleIdx="5" presStyleCnt="6"/>
      <dgm:spPr/>
    </dgm:pt>
    <dgm:pt modelId="{9648444C-F426-405B-9725-E129CAB08A18}" type="pres">
      <dgm:prSet presAssocID="{8FAD6F99-C62E-4F57-8C71-6E14E79667B2}" presName="connTx" presStyleLbl="parChTrans1D4" presStyleIdx="5" presStyleCnt="6"/>
      <dgm:spPr/>
    </dgm:pt>
    <dgm:pt modelId="{A073886A-ECAC-464A-9DFD-6FD73CCCA0EF}" type="pres">
      <dgm:prSet presAssocID="{E7B04A59-4CEC-4749-9543-382E00AE3C63}" presName="root2" presStyleCnt="0"/>
      <dgm:spPr/>
    </dgm:pt>
    <dgm:pt modelId="{C5DF4F52-699A-4194-AD5A-1C4B3C8C1AA9}" type="pres">
      <dgm:prSet presAssocID="{E7B04A59-4CEC-4749-9543-382E00AE3C63}" presName="LevelTwoTextNode" presStyleLbl="node4" presStyleIdx="5" presStyleCnt="6">
        <dgm:presLayoutVars>
          <dgm:chPref val="3"/>
        </dgm:presLayoutVars>
      </dgm:prSet>
      <dgm:spPr/>
    </dgm:pt>
    <dgm:pt modelId="{5EAE705E-117F-4583-9B72-A0643F7AB29E}" type="pres">
      <dgm:prSet presAssocID="{E7B04A59-4CEC-4749-9543-382E00AE3C63}" presName="level3hierChild" presStyleCnt="0"/>
      <dgm:spPr/>
    </dgm:pt>
    <dgm:pt modelId="{CE1F27A5-D18C-47B7-B79F-F971DF84737B}" type="pres">
      <dgm:prSet presAssocID="{7FD5566D-5F43-404A-81B2-6882A9A75993}" presName="conn2-1" presStyleLbl="parChTrans1D2" presStyleIdx="1" presStyleCnt="2"/>
      <dgm:spPr/>
    </dgm:pt>
    <dgm:pt modelId="{76A3A761-1B9D-4276-9AF6-098F7F0D383A}" type="pres">
      <dgm:prSet presAssocID="{7FD5566D-5F43-404A-81B2-6882A9A75993}" presName="connTx" presStyleLbl="parChTrans1D2" presStyleIdx="1" presStyleCnt="2"/>
      <dgm:spPr/>
    </dgm:pt>
    <dgm:pt modelId="{939A7727-8D32-4AC2-BD87-154CE6C67DBB}" type="pres">
      <dgm:prSet presAssocID="{04B81A02-0613-4E91-BDF6-BBB9DDAF5351}" presName="root2" presStyleCnt="0"/>
      <dgm:spPr/>
    </dgm:pt>
    <dgm:pt modelId="{217D8CF5-8A3E-4CFC-BCDF-F4A57AAF413E}" type="pres">
      <dgm:prSet presAssocID="{04B81A02-0613-4E91-BDF6-BBB9DDAF5351}" presName="LevelTwoTextNode" presStyleLbl="node2" presStyleIdx="1" presStyleCnt="2">
        <dgm:presLayoutVars>
          <dgm:chPref val="3"/>
        </dgm:presLayoutVars>
      </dgm:prSet>
      <dgm:spPr/>
    </dgm:pt>
    <dgm:pt modelId="{8C3D5C7C-B196-4E00-A47A-55D2BF59D145}" type="pres">
      <dgm:prSet presAssocID="{04B81A02-0613-4E91-BDF6-BBB9DDAF5351}" presName="level3hierChild" presStyleCnt="0"/>
      <dgm:spPr/>
    </dgm:pt>
    <dgm:pt modelId="{64D93277-9B8F-409F-8DA6-C8981F1B1787}" type="pres">
      <dgm:prSet presAssocID="{296DB967-DA7F-4A0B-85D5-3E1C787FBEC7}" presName="conn2-1" presStyleLbl="parChTrans1D3" presStyleIdx="2" presStyleCnt="4"/>
      <dgm:spPr/>
    </dgm:pt>
    <dgm:pt modelId="{162487D9-EBEC-4F31-9BA0-5C683332F9C7}" type="pres">
      <dgm:prSet presAssocID="{296DB967-DA7F-4A0B-85D5-3E1C787FBEC7}" presName="connTx" presStyleLbl="parChTrans1D3" presStyleIdx="2" presStyleCnt="4"/>
      <dgm:spPr/>
    </dgm:pt>
    <dgm:pt modelId="{C63C62CB-A8E8-467D-8690-8B7F2C1636A3}" type="pres">
      <dgm:prSet presAssocID="{558946BA-7978-4153-B625-89CC454E2C55}" presName="root2" presStyleCnt="0"/>
      <dgm:spPr/>
    </dgm:pt>
    <dgm:pt modelId="{162DA042-312D-433D-AC17-BBB3B15972CA}" type="pres">
      <dgm:prSet presAssocID="{558946BA-7978-4153-B625-89CC454E2C55}" presName="LevelTwoTextNode" presStyleLbl="node3" presStyleIdx="2" presStyleCnt="4">
        <dgm:presLayoutVars>
          <dgm:chPref val="3"/>
        </dgm:presLayoutVars>
      </dgm:prSet>
      <dgm:spPr/>
    </dgm:pt>
    <dgm:pt modelId="{DB3EE3CB-7491-4BC7-BAE7-5D6D7E038B0C}" type="pres">
      <dgm:prSet presAssocID="{558946BA-7978-4153-B625-89CC454E2C55}" presName="level3hierChild" presStyleCnt="0"/>
      <dgm:spPr/>
    </dgm:pt>
    <dgm:pt modelId="{A57B132C-F6E0-4DCB-B71F-181AF64DEF26}" type="pres">
      <dgm:prSet presAssocID="{D62772EB-EFD3-4E01-8EF2-603EF4E47A51}" presName="conn2-1" presStyleLbl="parChTrans1D3" presStyleIdx="3" presStyleCnt="4"/>
      <dgm:spPr/>
    </dgm:pt>
    <dgm:pt modelId="{67215D3B-7135-40D4-8DD3-B8C3D566D2C0}" type="pres">
      <dgm:prSet presAssocID="{D62772EB-EFD3-4E01-8EF2-603EF4E47A51}" presName="connTx" presStyleLbl="parChTrans1D3" presStyleIdx="3" presStyleCnt="4"/>
      <dgm:spPr/>
    </dgm:pt>
    <dgm:pt modelId="{0201076D-4073-44F1-8BE0-6E716E269C20}" type="pres">
      <dgm:prSet presAssocID="{5FAC49D2-69AC-40E1-95F5-5B9EB94EBEDC}" presName="root2" presStyleCnt="0"/>
      <dgm:spPr/>
    </dgm:pt>
    <dgm:pt modelId="{8C66B2D5-1266-40EB-BAD3-AA82C6AABE87}" type="pres">
      <dgm:prSet presAssocID="{5FAC49D2-69AC-40E1-95F5-5B9EB94EBEDC}" presName="LevelTwoTextNode" presStyleLbl="node3" presStyleIdx="3" presStyleCnt="4">
        <dgm:presLayoutVars>
          <dgm:chPref val="3"/>
        </dgm:presLayoutVars>
      </dgm:prSet>
      <dgm:spPr/>
    </dgm:pt>
    <dgm:pt modelId="{98E57421-112A-4B41-92BA-13B389AEDED9}" type="pres">
      <dgm:prSet presAssocID="{5FAC49D2-69AC-40E1-95F5-5B9EB94EBEDC}" presName="level3hierChild" presStyleCnt="0"/>
      <dgm:spPr/>
    </dgm:pt>
  </dgm:ptLst>
  <dgm:cxnLst>
    <dgm:cxn modelId="{7C721001-6E0D-42C2-8854-09763F946E0A}" type="presOf" srcId="{CA63625F-2F4C-4143-A1F9-BB935C0E0C3D}" destId="{6FF4115D-9C29-4529-AF7B-7D1B73256A0A}" srcOrd="0" destOrd="0" presId="urn:microsoft.com/office/officeart/2005/8/layout/hierarchy2"/>
    <dgm:cxn modelId="{1B170608-C5AD-4E5F-B52B-A05AA67067CD}" type="presOf" srcId="{DB484DA1-6813-4B5A-AACC-CBC9F5F6C956}" destId="{AD0E8301-E8C4-4DE6-BD22-1D5196BF0129}" srcOrd="0" destOrd="0" presId="urn:microsoft.com/office/officeart/2005/8/layout/hierarchy2"/>
    <dgm:cxn modelId="{77334B1E-5501-4D7B-9B8B-64AA9B670D31}" srcId="{9455CE74-1CA3-4A6F-A007-27AF524D1842}" destId="{4A67FBC2-94E0-487D-916F-193F64055837}" srcOrd="0" destOrd="0" parTransId="{2CFA70B8-2CC5-49AE-81EB-038E28E857A1}" sibTransId="{C181448D-F865-4D43-AB4E-DAA71A246555}"/>
    <dgm:cxn modelId="{6873BF25-B490-42FA-A149-81D5BA6D4809}" srcId="{95AA1FC8-A80C-474B-B52F-DDB55E11637C}" destId="{DB484DA1-6813-4B5A-AACC-CBC9F5F6C956}" srcOrd="1" destOrd="0" parTransId="{0222D0EB-591A-4689-962E-5D13516B5B6A}" sibTransId="{2A5EF295-2130-4E43-8A4A-3EF3BD42A1CD}"/>
    <dgm:cxn modelId="{CA77A22B-01F8-4298-B434-EF7F64D84E2F}" type="presOf" srcId="{684BCA5C-8A41-48CD-B8AB-D5E2F05C1E73}" destId="{D6C53267-031F-400F-B75F-6E5B72FB56EE}" srcOrd="0" destOrd="0" presId="urn:microsoft.com/office/officeart/2005/8/layout/hierarchy2"/>
    <dgm:cxn modelId="{025C5833-3C38-4BC0-ADD2-4613E7019364}" type="presOf" srcId="{EFF84082-A84E-42C7-A5AE-7AE844D0C828}" destId="{5F210807-1837-44CD-8518-81B2EE3B7F68}" srcOrd="0" destOrd="0" presId="urn:microsoft.com/office/officeart/2005/8/layout/hierarchy2"/>
    <dgm:cxn modelId="{AC1B1234-CA1C-446F-9454-574910ED7831}" type="presOf" srcId="{0222D0EB-591A-4689-962E-5D13516B5B6A}" destId="{05995DA4-2BEC-4334-8E26-BF2BAB9C58B8}" srcOrd="1" destOrd="0" presId="urn:microsoft.com/office/officeart/2005/8/layout/hierarchy2"/>
    <dgm:cxn modelId="{E309D562-8771-4496-9CC8-D392DB19F54B}" type="presOf" srcId="{95AA1FC8-A80C-474B-B52F-DDB55E11637C}" destId="{31C9DDFD-5756-4C20-8006-447F2F49B7D8}" srcOrd="0" destOrd="0" presId="urn:microsoft.com/office/officeart/2005/8/layout/hierarchy2"/>
    <dgm:cxn modelId="{A0E0FF44-E631-4F55-A1BE-0FBA15E28F8F}" srcId="{04B81A02-0613-4E91-BDF6-BBB9DDAF5351}" destId="{558946BA-7978-4153-B625-89CC454E2C55}" srcOrd="0" destOrd="0" parTransId="{296DB967-DA7F-4A0B-85D5-3E1C787FBEC7}" sibTransId="{D90A7D07-81BF-4678-AF44-1F386D0EE1D9}"/>
    <dgm:cxn modelId="{E0D75266-3ABF-4FD5-8D1F-DAC0217D7C4F}" srcId="{C94282A5-5CD9-4EF9-8A33-57DD8C2C4473}" destId="{808835FA-A78D-4B05-B11D-95AACEDB6C71}" srcOrd="0" destOrd="0" parTransId="{684BCA5C-8A41-48CD-B8AB-D5E2F05C1E73}" sibTransId="{8497C53E-33AB-46B1-900B-3001713CA28F}"/>
    <dgm:cxn modelId="{15A89C66-47DD-4FB1-B4F7-A744309A8864}" type="presOf" srcId="{093AC5BB-53B3-4257-A643-09EACA6E39E6}" destId="{9B094DE4-0C2E-4092-B9D8-3D43D2CBB805}" srcOrd="0" destOrd="0" presId="urn:microsoft.com/office/officeart/2005/8/layout/hierarchy2"/>
    <dgm:cxn modelId="{103D0468-E566-4A64-A9CA-C32C50DAEA30}" type="presOf" srcId="{0222D0EB-591A-4689-962E-5D13516B5B6A}" destId="{C60231FA-4AF9-48D6-8C3D-0CB0418D6BB3}" srcOrd="0" destOrd="0" presId="urn:microsoft.com/office/officeart/2005/8/layout/hierarchy2"/>
    <dgm:cxn modelId="{2D1EC969-74FA-45FD-B7B8-924064B5F520}" srcId="{4A67FBC2-94E0-487D-916F-193F64055837}" destId="{3580DA54-39CD-4F7D-935B-2CE6C65D523D}" srcOrd="0" destOrd="0" parTransId="{43546CB4-34D3-4CF6-AAA4-1944516202E8}" sibTransId="{093E4AA0-5754-4752-BD4C-E846D15D9895}"/>
    <dgm:cxn modelId="{5F86A16B-1400-4CE4-8534-1703478F0314}" type="presOf" srcId="{CF7AC515-62E6-49C8-BEB7-53CC330ED1E3}" destId="{F7A4D666-3722-46BA-BF97-439C837D4CA0}" srcOrd="0" destOrd="0" presId="urn:microsoft.com/office/officeart/2005/8/layout/hierarchy2"/>
    <dgm:cxn modelId="{15BA276D-4428-447F-9E73-B651AA6EB755}" type="presOf" srcId="{CA63625F-2F4C-4143-A1F9-BB935C0E0C3D}" destId="{A998052F-8288-4B32-9DA0-14317C946141}" srcOrd="1" destOrd="0" presId="urn:microsoft.com/office/officeart/2005/8/layout/hierarchy2"/>
    <dgm:cxn modelId="{F6B8D070-9670-4888-A1BF-9A2A21729682}" type="presOf" srcId="{CF7AC515-62E6-49C8-BEB7-53CC330ED1E3}" destId="{4B0F2E9E-4C76-491F-A735-EC6CEBA0ABE8}" srcOrd="1" destOrd="0" presId="urn:microsoft.com/office/officeart/2005/8/layout/hierarchy2"/>
    <dgm:cxn modelId="{0A941252-FDC2-4513-AF27-6FD62AB626E3}" type="presOf" srcId="{C94282A5-5CD9-4EF9-8A33-57DD8C2C4473}" destId="{73A7463E-4AF8-4A70-891E-1316D3F44026}" srcOrd="0" destOrd="0" presId="urn:microsoft.com/office/officeart/2005/8/layout/hierarchy2"/>
    <dgm:cxn modelId="{B4E3FA54-D439-40C7-8E84-12BF34643E03}" type="presOf" srcId="{808835FA-A78D-4B05-B11D-95AACEDB6C71}" destId="{109D53D6-98FF-4871-B7D0-D1562240CA5C}" srcOrd="0" destOrd="0" presId="urn:microsoft.com/office/officeart/2005/8/layout/hierarchy2"/>
    <dgm:cxn modelId="{F884DA56-23A9-4D91-A344-625AE89A8B53}" type="presOf" srcId="{D2CB9818-CA80-4E35-A51A-6979BCF2AD3A}" destId="{890264F5-9E00-48A6-8196-C89A41EBE17A}" srcOrd="1" destOrd="0" presId="urn:microsoft.com/office/officeart/2005/8/layout/hierarchy2"/>
    <dgm:cxn modelId="{1D7A0878-89A6-4174-A9EB-81032CD7B5AA}" type="presOf" srcId="{7FD5566D-5F43-404A-81B2-6882A9A75993}" destId="{CE1F27A5-D18C-47B7-B79F-F971DF84737B}" srcOrd="0" destOrd="0" presId="urn:microsoft.com/office/officeart/2005/8/layout/hierarchy2"/>
    <dgm:cxn modelId="{E977AC7A-81B9-4D5D-BB7E-C05F559140D1}" srcId="{6FB763CD-F76F-4584-B061-542BF20892BC}" destId="{EFF84082-A84E-42C7-A5AE-7AE844D0C828}" srcOrd="0" destOrd="0" parTransId="{CF7AC515-62E6-49C8-BEB7-53CC330ED1E3}" sibTransId="{FCB90CD2-2436-4C30-A454-E1B4CB07B143}"/>
    <dgm:cxn modelId="{B9E68B82-8D5F-449C-8DBA-8A21B2277E5D}" type="presOf" srcId="{5D4A2F9C-7D14-4316-BEA3-1B5855DE6836}" destId="{F206ECC3-43C0-48A1-8DA3-7408E1CC8434}" srcOrd="0" destOrd="0" presId="urn:microsoft.com/office/officeart/2005/8/layout/hierarchy2"/>
    <dgm:cxn modelId="{A485E685-4818-4167-8697-2884C450D943}" type="presOf" srcId="{4A67FBC2-94E0-487D-916F-193F64055837}" destId="{FC3174A2-07CA-4F87-B880-7AD2E1D3F79B}" srcOrd="0" destOrd="0" presId="urn:microsoft.com/office/officeart/2005/8/layout/hierarchy2"/>
    <dgm:cxn modelId="{C0A0B286-611F-4339-8C32-D601BC1A56B1}" type="presOf" srcId="{5FAC49D2-69AC-40E1-95F5-5B9EB94EBEDC}" destId="{8C66B2D5-1266-40EB-BAD3-AA82C6AABE87}" srcOrd="0" destOrd="0" presId="urn:microsoft.com/office/officeart/2005/8/layout/hierarchy2"/>
    <dgm:cxn modelId="{9A2A048A-8723-4F6B-964F-4781A65B7B8E}" type="presOf" srcId="{9455CE74-1CA3-4A6F-A007-27AF524D1842}" destId="{168B8417-AE76-49F7-99DD-D65B432CFE8B}" srcOrd="0" destOrd="0" presId="urn:microsoft.com/office/officeart/2005/8/layout/hierarchy2"/>
    <dgm:cxn modelId="{42862E8E-955D-47AE-9976-429316687C19}" type="presOf" srcId="{296DB967-DA7F-4A0B-85D5-3E1C787FBEC7}" destId="{64D93277-9B8F-409F-8DA6-C8981F1B1787}" srcOrd="0" destOrd="0" presId="urn:microsoft.com/office/officeart/2005/8/layout/hierarchy2"/>
    <dgm:cxn modelId="{E2F31E8F-4C04-4027-960B-CA203927245C}" type="presOf" srcId="{04B81A02-0613-4E91-BDF6-BBB9DDAF5351}" destId="{217D8CF5-8A3E-4CFC-BCDF-F4A57AAF413E}" srcOrd="0" destOrd="0" presId="urn:microsoft.com/office/officeart/2005/8/layout/hierarchy2"/>
    <dgm:cxn modelId="{7A3C6A95-CD72-4020-9708-C06CC5518726}" type="presOf" srcId="{D62772EB-EFD3-4E01-8EF2-603EF4E47A51}" destId="{67215D3B-7135-40D4-8DD3-B8C3D566D2C0}" srcOrd="1" destOrd="0" presId="urn:microsoft.com/office/officeart/2005/8/layout/hierarchy2"/>
    <dgm:cxn modelId="{CA0C089A-B167-4CDC-A8B9-C3597BC780C7}" srcId="{4A67FBC2-94E0-487D-916F-193F64055837}" destId="{04B81A02-0613-4E91-BDF6-BBB9DDAF5351}" srcOrd="1" destOrd="0" parTransId="{7FD5566D-5F43-404A-81B2-6882A9A75993}" sibTransId="{F0B822EF-F3AB-4745-B063-39B586F6A887}"/>
    <dgm:cxn modelId="{EABC589D-2C3A-41EC-9874-DF8567A99C1E}" type="presOf" srcId="{7FD5566D-5F43-404A-81B2-6882A9A75993}" destId="{76A3A761-1B9D-4276-9AF6-098F7F0D383A}" srcOrd="1" destOrd="0" presId="urn:microsoft.com/office/officeart/2005/8/layout/hierarchy2"/>
    <dgm:cxn modelId="{3FD235A8-F1D9-438E-B197-78555CD39CB5}" type="presOf" srcId="{5D4A2F9C-7D14-4316-BEA3-1B5855DE6836}" destId="{0486B031-F9FD-49FD-917F-A7929C0F91F6}" srcOrd="1" destOrd="0" presId="urn:microsoft.com/office/officeart/2005/8/layout/hierarchy2"/>
    <dgm:cxn modelId="{11094BA9-06F5-4549-B7E4-BE7AF7E25748}" type="presOf" srcId="{D62772EB-EFD3-4E01-8EF2-603EF4E47A51}" destId="{A57B132C-F6E0-4DCB-B71F-181AF64DEF26}" srcOrd="0" destOrd="0" presId="urn:microsoft.com/office/officeart/2005/8/layout/hierarchy2"/>
    <dgm:cxn modelId="{FC719DAB-C637-4D94-82DA-5E648F6C52D3}" type="presOf" srcId="{3580DA54-39CD-4F7D-935B-2CE6C65D523D}" destId="{BB074A8E-8766-4286-B222-D225AB4072D7}" srcOrd="0" destOrd="0" presId="urn:microsoft.com/office/officeart/2005/8/layout/hierarchy2"/>
    <dgm:cxn modelId="{37B6AFB2-6136-45FA-B528-9710EAB0C60D}" type="presOf" srcId="{E7B04A59-4CEC-4749-9543-382E00AE3C63}" destId="{C5DF4F52-699A-4194-AD5A-1C4B3C8C1AA9}" srcOrd="0" destOrd="0" presId="urn:microsoft.com/office/officeart/2005/8/layout/hierarchy2"/>
    <dgm:cxn modelId="{B6773CB7-3AEE-463A-B15B-7DE64D0A6FC9}" type="presOf" srcId="{8FAD6F99-C62E-4F57-8C71-6E14E79667B2}" destId="{309DADF1-CC00-428A-B1F2-E029A484FFB7}" srcOrd="0" destOrd="0" presId="urn:microsoft.com/office/officeart/2005/8/layout/hierarchy2"/>
    <dgm:cxn modelId="{CE0568B9-14A7-4C7B-A9E9-A017B9CE63DB}" type="presOf" srcId="{684BCA5C-8A41-48CD-B8AB-D5E2F05C1E73}" destId="{51043294-F05D-4AE4-9653-49DDAD370F9A}" srcOrd="1" destOrd="0" presId="urn:microsoft.com/office/officeart/2005/8/layout/hierarchy2"/>
    <dgm:cxn modelId="{A3097DB9-8EE3-4431-A772-61804E808738}" type="presOf" srcId="{43546CB4-34D3-4CF6-AAA4-1944516202E8}" destId="{F69C3A85-6F39-4474-8EF8-736987DE9737}" srcOrd="0" destOrd="0" presId="urn:microsoft.com/office/officeart/2005/8/layout/hierarchy2"/>
    <dgm:cxn modelId="{140FE3BD-D480-42DE-87BC-78B6B7D32A74}" type="presOf" srcId="{43546CB4-34D3-4CF6-AAA4-1944516202E8}" destId="{3F337E60-E768-4F84-B2A1-4BE0691C8A23}" srcOrd="1" destOrd="0" presId="urn:microsoft.com/office/officeart/2005/8/layout/hierarchy2"/>
    <dgm:cxn modelId="{E01A7DC9-ACF1-4B41-A36C-F351D9222A24}" type="presOf" srcId="{296DB967-DA7F-4A0B-85D5-3E1C787FBEC7}" destId="{162487D9-EBEC-4F31-9BA0-5C683332F9C7}" srcOrd="1" destOrd="0" presId="urn:microsoft.com/office/officeart/2005/8/layout/hierarchy2"/>
    <dgm:cxn modelId="{FBA04DCD-FD74-4DFD-8FCE-8F49BEFCA81B}" srcId="{04B81A02-0613-4E91-BDF6-BBB9DDAF5351}" destId="{5FAC49D2-69AC-40E1-95F5-5B9EB94EBEDC}" srcOrd="1" destOrd="0" parTransId="{D62772EB-EFD3-4E01-8EF2-603EF4E47A51}" sibTransId="{0E8B729A-9796-413C-B713-B2769C928FC6}"/>
    <dgm:cxn modelId="{EE6007D1-DB94-40F3-8149-4FA17E900715}" type="presOf" srcId="{8FAD6F99-C62E-4F57-8C71-6E14E79667B2}" destId="{9648444C-F426-405B-9725-E129CAB08A18}" srcOrd="1" destOrd="0" presId="urn:microsoft.com/office/officeart/2005/8/layout/hierarchy2"/>
    <dgm:cxn modelId="{E52E22D3-E03F-4555-9FA6-6C7303A19DA2}" srcId="{3580DA54-39CD-4F7D-935B-2CE6C65D523D}" destId="{95AA1FC8-A80C-474B-B52F-DDB55E11637C}" srcOrd="0" destOrd="0" parTransId="{CA63625F-2F4C-4143-A1F9-BB935C0E0C3D}" sibTransId="{70894E7C-4CFC-49D8-AA8B-52E6A451BA20}"/>
    <dgm:cxn modelId="{4111CAD3-2948-4BFE-BE47-43A4A63D6F57}" type="presOf" srcId="{9D5118B1-EA2B-4069-BD7A-3B105DBF6908}" destId="{9AF0C805-7E19-407F-8081-3EE9EF050D45}" srcOrd="0" destOrd="0" presId="urn:microsoft.com/office/officeart/2005/8/layout/hierarchy2"/>
    <dgm:cxn modelId="{411476D7-7923-4E98-BCBD-AE0F59EEC384}" type="presOf" srcId="{D2CB9818-CA80-4E35-A51A-6979BCF2AD3A}" destId="{0DBB2467-F734-4B04-96FA-F42CD1B9ADC0}" srcOrd="0" destOrd="0" presId="urn:microsoft.com/office/officeart/2005/8/layout/hierarchy2"/>
    <dgm:cxn modelId="{DB9C73D9-0085-4B55-8878-14E204FFB5F1}" srcId="{3580DA54-39CD-4F7D-935B-2CE6C65D523D}" destId="{C94282A5-5CD9-4EF9-8A33-57DD8C2C4473}" srcOrd="1" destOrd="0" parTransId="{D2CB9818-CA80-4E35-A51A-6979BCF2AD3A}" sibTransId="{53BC421C-D242-452C-A147-883AC7ACE82F}"/>
    <dgm:cxn modelId="{306124ED-7500-4F4A-A284-F7E975B12762}" type="presOf" srcId="{558946BA-7978-4153-B625-89CC454E2C55}" destId="{162DA042-312D-433D-AC17-BBB3B15972CA}" srcOrd="0" destOrd="0" presId="urn:microsoft.com/office/officeart/2005/8/layout/hierarchy2"/>
    <dgm:cxn modelId="{75801AF0-75E5-44D0-994F-1E64DCB67331}" srcId="{C94282A5-5CD9-4EF9-8A33-57DD8C2C4473}" destId="{E7B04A59-4CEC-4749-9543-382E00AE3C63}" srcOrd="1" destOrd="0" parTransId="{8FAD6F99-C62E-4F57-8C71-6E14E79667B2}" sibTransId="{4CE2FCD2-2D25-49D9-8503-C66AE72E91A2}"/>
    <dgm:cxn modelId="{3B6FDAF1-AA4D-4473-89B5-A2EFAAD397CE}" srcId="{95AA1FC8-A80C-474B-B52F-DDB55E11637C}" destId="{093AC5BB-53B3-4257-A643-09EACA6E39E6}" srcOrd="0" destOrd="0" parTransId="{5D4A2F9C-7D14-4316-BEA3-1B5855DE6836}" sibTransId="{56A535CE-9282-43D2-B1BD-9A373495156F}"/>
    <dgm:cxn modelId="{7815D5F4-F171-4ED3-BF3B-24E031EFEB49}" type="presOf" srcId="{9D5118B1-EA2B-4069-BD7A-3B105DBF6908}" destId="{7F07BB6D-9268-4322-A6F3-35DCA3C0368E}" srcOrd="1" destOrd="0" presId="urn:microsoft.com/office/officeart/2005/8/layout/hierarchy2"/>
    <dgm:cxn modelId="{2F61FCFB-DEDA-47C7-A71C-6A3AD030A636}" type="presOf" srcId="{6FB763CD-F76F-4584-B061-542BF20892BC}" destId="{40C28906-AF6D-4AD8-B79C-8F31B2666518}" srcOrd="0" destOrd="0" presId="urn:microsoft.com/office/officeart/2005/8/layout/hierarchy2"/>
    <dgm:cxn modelId="{9B2957FC-37D2-4BEE-B99E-25FBA94FA8C9}" srcId="{093AC5BB-53B3-4257-A643-09EACA6E39E6}" destId="{6FB763CD-F76F-4584-B061-542BF20892BC}" srcOrd="0" destOrd="0" parTransId="{9D5118B1-EA2B-4069-BD7A-3B105DBF6908}" sibTransId="{A619F0F0-79DA-4518-9169-D25EACBF32E7}"/>
    <dgm:cxn modelId="{C6FDF66E-30F8-40B5-81CB-F8D309C3301D}" type="presParOf" srcId="{168B8417-AE76-49F7-99DD-D65B432CFE8B}" destId="{4ED0343E-E107-4FDA-9BE9-656B75C7BD9A}" srcOrd="0" destOrd="0" presId="urn:microsoft.com/office/officeart/2005/8/layout/hierarchy2"/>
    <dgm:cxn modelId="{A2C1840E-79DD-49BD-B703-B488256B4D80}" type="presParOf" srcId="{4ED0343E-E107-4FDA-9BE9-656B75C7BD9A}" destId="{FC3174A2-07CA-4F87-B880-7AD2E1D3F79B}" srcOrd="0" destOrd="0" presId="urn:microsoft.com/office/officeart/2005/8/layout/hierarchy2"/>
    <dgm:cxn modelId="{BBCF2365-DE23-47E2-84C3-F6ACBB3A3934}" type="presParOf" srcId="{4ED0343E-E107-4FDA-9BE9-656B75C7BD9A}" destId="{B689FD32-D3C0-408A-9760-3D7544CFCDE1}" srcOrd="1" destOrd="0" presId="urn:microsoft.com/office/officeart/2005/8/layout/hierarchy2"/>
    <dgm:cxn modelId="{45D38476-2417-40E5-86EA-6D2AAB67634F}" type="presParOf" srcId="{B689FD32-D3C0-408A-9760-3D7544CFCDE1}" destId="{F69C3A85-6F39-4474-8EF8-736987DE9737}" srcOrd="0" destOrd="0" presId="urn:microsoft.com/office/officeart/2005/8/layout/hierarchy2"/>
    <dgm:cxn modelId="{F52BAB1D-DD0D-4EAD-A418-337A33C535A7}" type="presParOf" srcId="{F69C3A85-6F39-4474-8EF8-736987DE9737}" destId="{3F337E60-E768-4F84-B2A1-4BE0691C8A23}" srcOrd="0" destOrd="0" presId="urn:microsoft.com/office/officeart/2005/8/layout/hierarchy2"/>
    <dgm:cxn modelId="{B1FE542C-2E4F-4461-ACB2-CA0F7663D4A8}" type="presParOf" srcId="{B689FD32-D3C0-408A-9760-3D7544CFCDE1}" destId="{5842C2A9-9FFA-4D0C-ACF4-E4530B80F61F}" srcOrd="1" destOrd="0" presId="urn:microsoft.com/office/officeart/2005/8/layout/hierarchy2"/>
    <dgm:cxn modelId="{404B6CD3-CAFA-4B62-9813-37A48C7F64C2}" type="presParOf" srcId="{5842C2A9-9FFA-4D0C-ACF4-E4530B80F61F}" destId="{BB074A8E-8766-4286-B222-D225AB4072D7}" srcOrd="0" destOrd="0" presId="urn:microsoft.com/office/officeart/2005/8/layout/hierarchy2"/>
    <dgm:cxn modelId="{512DAB1C-4E58-4F81-9779-BD4015F302DD}" type="presParOf" srcId="{5842C2A9-9FFA-4D0C-ACF4-E4530B80F61F}" destId="{7B48C817-053F-4238-BC93-B8182D220A7E}" srcOrd="1" destOrd="0" presId="urn:microsoft.com/office/officeart/2005/8/layout/hierarchy2"/>
    <dgm:cxn modelId="{724FA7FE-B9D4-4FB6-9C48-256FEC58C4D0}" type="presParOf" srcId="{7B48C817-053F-4238-BC93-B8182D220A7E}" destId="{6FF4115D-9C29-4529-AF7B-7D1B73256A0A}" srcOrd="0" destOrd="0" presId="urn:microsoft.com/office/officeart/2005/8/layout/hierarchy2"/>
    <dgm:cxn modelId="{72A35E9D-BA2B-4134-9E6D-58B88628C728}" type="presParOf" srcId="{6FF4115D-9C29-4529-AF7B-7D1B73256A0A}" destId="{A998052F-8288-4B32-9DA0-14317C946141}" srcOrd="0" destOrd="0" presId="urn:microsoft.com/office/officeart/2005/8/layout/hierarchy2"/>
    <dgm:cxn modelId="{5F9E2AC8-F2B3-45F7-B9EC-87E272973E1E}" type="presParOf" srcId="{7B48C817-053F-4238-BC93-B8182D220A7E}" destId="{2DCEC4B0-1595-4093-9BA4-562AF2A9DFB4}" srcOrd="1" destOrd="0" presId="urn:microsoft.com/office/officeart/2005/8/layout/hierarchy2"/>
    <dgm:cxn modelId="{732C2C6B-1670-45A3-AB70-6D2B54684D08}" type="presParOf" srcId="{2DCEC4B0-1595-4093-9BA4-562AF2A9DFB4}" destId="{31C9DDFD-5756-4C20-8006-447F2F49B7D8}" srcOrd="0" destOrd="0" presId="urn:microsoft.com/office/officeart/2005/8/layout/hierarchy2"/>
    <dgm:cxn modelId="{10D36BE0-6B14-426F-BB2D-52C06D44A626}" type="presParOf" srcId="{2DCEC4B0-1595-4093-9BA4-562AF2A9DFB4}" destId="{F7241C2A-421B-4ADA-8DBE-0F3E894E7FC0}" srcOrd="1" destOrd="0" presId="urn:microsoft.com/office/officeart/2005/8/layout/hierarchy2"/>
    <dgm:cxn modelId="{A3C869D0-C901-4C79-92A6-D13B2311075A}" type="presParOf" srcId="{F7241C2A-421B-4ADA-8DBE-0F3E894E7FC0}" destId="{F206ECC3-43C0-48A1-8DA3-7408E1CC8434}" srcOrd="0" destOrd="0" presId="urn:microsoft.com/office/officeart/2005/8/layout/hierarchy2"/>
    <dgm:cxn modelId="{319E6B2C-8640-4309-A2D6-5FA01FF7B394}" type="presParOf" srcId="{F206ECC3-43C0-48A1-8DA3-7408E1CC8434}" destId="{0486B031-F9FD-49FD-917F-A7929C0F91F6}" srcOrd="0" destOrd="0" presId="urn:microsoft.com/office/officeart/2005/8/layout/hierarchy2"/>
    <dgm:cxn modelId="{9E76DBB9-7301-4950-B4E5-2D680EE4F065}" type="presParOf" srcId="{F7241C2A-421B-4ADA-8DBE-0F3E894E7FC0}" destId="{50B45FBA-4E9F-4959-BC2C-931CAF9D75C7}" srcOrd="1" destOrd="0" presId="urn:microsoft.com/office/officeart/2005/8/layout/hierarchy2"/>
    <dgm:cxn modelId="{5065A8B4-58FE-4002-9380-D2A21BB4CE0F}" type="presParOf" srcId="{50B45FBA-4E9F-4959-BC2C-931CAF9D75C7}" destId="{9B094DE4-0C2E-4092-B9D8-3D43D2CBB805}" srcOrd="0" destOrd="0" presId="urn:microsoft.com/office/officeart/2005/8/layout/hierarchy2"/>
    <dgm:cxn modelId="{ECEB37A3-EAD3-45E7-84D4-E7B34D8C3C73}" type="presParOf" srcId="{50B45FBA-4E9F-4959-BC2C-931CAF9D75C7}" destId="{0DC86E6A-AE28-4436-822D-A1AC1FEC7FE7}" srcOrd="1" destOrd="0" presId="urn:microsoft.com/office/officeart/2005/8/layout/hierarchy2"/>
    <dgm:cxn modelId="{A69B7D37-C12F-4B24-9D9A-D93D22736DA8}" type="presParOf" srcId="{0DC86E6A-AE28-4436-822D-A1AC1FEC7FE7}" destId="{9AF0C805-7E19-407F-8081-3EE9EF050D45}" srcOrd="0" destOrd="0" presId="urn:microsoft.com/office/officeart/2005/8/layout/hierarchy2"/>
    <dgm:cxn modelId="{42BF9510-66BA-43DA-A5AA-7690D334D7F8}" type="presParOf" srcId="{9AF0C805-7E19-407F-8081-3EE9EF050D45}" destId="{7F07BB6D-9268-4322-A6F3-35DCA3C0368E}" srcOrd="0" destOrd="0" presId="urn:microsoft.com/office/officeart/2005/8/layout/hierarchy2"/>
    <dgm:cxn modelId="{BC924C14-7CB9-4F1B-AE3C-EF529E6E447B}" type="presParOf" srcId="{0DC86E6A-AE28-4436-822D-A1AC1FEC7FE7}" destId="{8A34334A-448E-431D-8CB9-B602BEA56FA1}" srcOrd="1" destOrd="0" presId="urn:microsoft.com/office/officeart/2005/8/layout/hierarchy2"/>
    <dgm:cxn modelId="{B6063DFD-AE33-4B82-A750-624DF79959E1}" type="presParOf" srcId="{8A34334A-448E-431D-8CB9-B602BEA56FA1}" destId="{40C28906-AF6D-4AD8-B79C-8F31B2666518}" srcOrd="0" destOrd="0" presId="urn:microsoft.com/office/officeart/2005/8/layout/hierarchy2"/>
    <dgm:cxn modelId="{51AD3D3C-5D03-45B9-8058-DA997157C5DF}" type="presParOf" srcId="{8A34334A-448E-431D-8CB9-B602BEA56FA1}" destId="{A8DE4F6C-3470-4474-8792-39419792B1CD}" srcOrd="1" destOrd="0" presId="urn:microsoft.com/office/officeart/2005/8/layout/hierarchy2"/>
    <dgm:cxn modelId="{7E1CBC20-0BE5-4F85-8F50-242431DBC303}" type="presParOf" srcId="{A8DE4F6C-3470-4474-8792-39419792B1CD}" destId="{F7A4D666-3722-46BA-BF97-439C837D4CA0}" srcOrd="0" destOrd="0" presId="urn:microsoft.com/office/officeart/2005/8/layout/hierarchy2"/>
    <dgm:cxn modelId="{C189B220-DE14-488A-B04F-0FD3D0245592}" type="presParOf" srcId="{F7A4D666-3722-46BA-BF97-439C837D4CA0}" destId="{4B0F2E9E-4C76-491F-A735-EC6CEBA0ABE8}" srcOrd="0" destOrd="0" presId="urn:microsoft.com/office/officeart/2005/8/layout/hierarchy2"/>
    <dgm:cxn modelId="{74ABD95A-9BE3-4F1B-AEC3-9AC90D6AC98A}" type="presParOf" srcId="{A8DE4F6C-3470-4474-8792-39419792B1CD}" destId="{0724DC6C-E967-4364-ADF8-CC1CFDE4FEC6}" srcOrd="1" destOrd="0" presId="urn:microsoft.com/office/officeart/2005/8/layout/hierarchy2"/>
    <dgm:cxn modelId="{FB25F722-C202-4C2C-94F8-088759FAFAB9}" type="presParOf" srcId="{0724DC6C-E967-4364-ADF8-CC1CFDE4FEC6}" destId="{5F210807-1837-44CD-8518-81B2EE3B7F68}" srcOrd="0" destOrd="0" presId="urn:microsoft.com/office/officeart/2005/8/layout/hierarchy2"/>
    <dgm:cxn modelId="{0E197E2F-2AB4-4FF0-AAEF-E87F029220DA}" type="presParOf" srcId="{0724DC6C-E967-4364-ADF8-CC1CFDE4FEC6}" destId="{A1D0DADA-1BE8-4C76-AF83-F54AAF4796A0}" srcOrd="1" destOrd="0" presId="urn:microsoft.com/office/officeart/2005/8/layout/hierarchy2"/>
    <dgm:cxn modelId="{7CC7E335-227E-4D11-902A-30EA7E9FA1EE}" type="presParOf" srcId="{F7241C2A-421B-4ADA-8DBE-0F3E894E7FC0}" destId="{C60231FA-4AF9-48D6-8C3D-0CB0418D6BB3}" srcOrd="2" destOrd="0" presId="urn:microsoft.com/office/officeart/2005/8/layout/hierarchy2"/>
    <dgm:cxn modelId="{518D7C41-C1DD-4AB4-ACFE-606A59B5BC9F}" type="presParOf" srcId="{C60231FA-4AF9-48D6-8C3D-0CB0418D6BB3}" destId="{05995DA4-2BEC-4334-8E26-BF2BAB9C58B8}" srcOrd="0" destOrd="0" presId="urn:microsoft.com/office/officeart/2005/8/layout/hierarchy2"/>
    <dgm:cxn modelId="{CFA80E1D-35DD-4337-9BA5-4C1FF7645C5D}" type="presParOf" srcId="{F7241C2A-421B-4ADA-8DBE-0F3E894E7FC0}" destId="{DC37D0A0-D034-46DA-9C7A-45C8D0D6480A}" srcOrd="3" destOrd="0" presId="urn:microsoft.com/office/officeart/2005/8/layout/hierarchy2"/>
    <dgm:cxn modelId="{74F44E71-AF28-4DFF-B77F-0C5B420B7D47}" type="presParOf" srcId="{DC37D0A0-D034-46DA-9C7A-45C8D0D6480A}" destId="{AD0E8301-E8C4-4DE6-BD22-1D5196BF0129}" srcOrd="0" destOrd="0" presId="urn:microsoft.com/office/officeart/2005/8/layout/hierarchy2"/>
    <dgm:cxn modelId="{10DC3ACB-260F-46BA-952B-7697F0F57402}" type="presParOf" srcId="{DC37D0A0-D034-46DA-9C7A-45C8D0D6480A}" destId="{008ABA2E-7164-4EF2-90B1-D17100279B8E}" srcOrd="1" destOrd="0" presId="urn:microsoft.com/office/officeart/2005/8/layout/hierarchy2"/>
    <dgm:cxn modelId="{B8387EFA-866A-444D-9CF9-714F40F640FE}" type="presParOf" srcId="{7B48C817-053F-4238-BC93-B8182D220A7E}" destId="{0DBB2467-F734-4B04-96FA-F42CD1B9ADC0}" srcOrd="2" destOrd="0" presId="urn:microsoft.com/office/officeart/2005/8/layout/hierarchy2"/>
    <dgm:cxn modelId="{B191D4C9-F7B9-4DB9-93DB-519EB951E717}" type="presParOf" srcId="{0DBB2467-F734-4B04-96FA-F42CD1B9ADC0}" destId="{890264F5-9E00-48A6-8196-C89A41EBE17A}" srcOrd="0" destOrd="0" presId="urn:microsoft.com/office/officeart/2005/8/layout/hierarchy2"/>
    <dgm:cxn modelId="{ED1BE201-35FC-427A-BD29-39BF51FEFC53}" type="presParOf" srcId="{7B48C817-053F-4238-BC93-B8182D220A7E}" destId="{A08B9A41-D84A-486D-BD9E-240943DCC42C}" srcOrd="3" destOrd="0" presId="urn:microsoft.com/office/officeart/2005/8/layout/hierarchy2"/>
    <dgm:cxn modelId="{0D2B1B82-9434-4824-AAE2-A84866B71AA0}" type="presParOf" srcId="{A08B9A41-D84A-486D-BD9E-240943DCC42C}" destId="{73A7463E-4AF8-4A70-891E-1316D3F44026}" srcOrd="0" destOrd="0" presId="urn:microsoft.com/office/officeart/2005/8/layout/hierarchy2"/>
    <dgm:cxn modelId="{245D5B96-6B81-42C3-B45E-20F3B4B1DB43}" type="presParOf" srcId="{A08B9A41-D84A-486D-BD9E-240943DCC42C}" destId="{AA613547-91D2-4C37-98DC-C68B56A757DA}" srcOrd="1" destOrd="0" presId="urn:microsoft.com/office/officeart/2005/8/layout/hierarchy2"/>
    <dgm:cxn modelId="{64F1EE6B-2680-49A3-9B27-023C6FDF2924}" type="presParOf" srcId="{AA613547-91D2-4C37-98DC-C68B56A757DA}" destId="{D6C53267-031F-400F-B75F-6E5B72FB56EE}" srcOrd="0" destOrd="0" presId="urn:microsoft.com/office/officeart/2005/8/layout/hierarchy2"/>
    <dgm:cxn modelId="{36A6713C-EF84-4040-9D94-47888227E4BC}" type="presParOf" srcId="{D6C53267-031F-400F-B75F-6E5B72FB56EE}" destId="{51043294-F05D-4AE4-9653-49DDAD370F9A}" srcOrd="0" destOrd="0" presId="urn:microsoft.com/office/officeart/2005/8/layout/hierarchy2"/>
    <dgm:cxn modelId="{B488448D-AA29-4B04-AF2D-4B2EA0973D3F}" type="presParOf" srcId="{AA613547-91D2-4C37-98DC-C68B56A757DA}" destId="{25FF8A9D-A36D-4334-A206-AC43E2C903EF}" srcOrd="1" destOrd="0" presId="urn:microsoft.com/office/officeart/2005/8/layout/hierarchy2"/>
    <dgm:cxn modelId="{EDACAA95-6A7F-4A9E-94F4-A2287DA36D75}" type="presParOf" srcId="{25FF8A9D-A36D-4334-A206-AC43E2C903EF}" destId="{109D53D6-98FF-4871-B7D0-D1562240CA5C}" srcOrd="0" destOrd="0" presId="urn:microsoft.com/office/officeart/2005/8/layout/hierarchy2"/>
    <dgm:cxn modelId="{0FBED465-D1C2-4688-ADAC-6417CFF34116}" type="presParOf" srcId="{25FF8A9D-A36D-4334-A206-AC43E2C903EF}" destId="{B6DE5484-4C55-410C-ABAC-8A41EF9EF79C}" srcOrd="1" destOrd="0" presId="urn:microsoft.com/office/officeart/2005/8/layout/hierarchy2"/>
    <dgm:cxn modelId="{3C63F8E7-0B37-4AF7-AA04-C9C27D32062C}" type="presParOf" srcId="{AA613547-91D2-4C37-98DC-C68B56A757DA}" destId="{309DADF1-CC00-428A-B1F2-E029A484FFB7}" srcOrd="2" destOrd="0" presId="urn:microsoft.com/office/officeart/2005/8/layout/hierarchy2"/>
    <dgm:cxn modelId="{91B704FB-5C00-4066-A2AF-769DBA1A689F}" type="presParOf" srcId="{309DADF1-CC00-428A-B1F2-E029A484FFB7}" destId="{9648444C-F426-405B-9725-E129CAB08A18}" srcOrd="0" destOrd="0" presId="urn:microsoft.com/office/officeart/2005/8/layout/hierarchy2"/>
    <dgm:cxn modelId="{65A028A1-A1B4-49D6-91C2-432852511CC5}" type="presParOf" srcId="{AA613547-91D2-4C37-98DC-C68B56A757DA}" destId="{A073886A-ECAC-464A-9DFD-6FD73CCCA0EF}" srcOrd="3" destOrd="0" presId="urn:microsoft.com/office/officeart/2005/8/layout/hierarchy2"/>
    <dgm:cxn modelId="{BD36C1A7-0444-4C46-8EF2-FA9CDEDDD557}" type="presParOf" srcId="{A073886A-ECAC-464A-9DFD-6FD73CCCA0EF}" destId="{C5DF4F52-699A-4194-AD5A-1C4B3C8C1AA9}" srcOrd="0" destOrd="0" presId="urn:microsoft.com/office/officeart/2005/8/layout/hierarchy2"/>
    <dgm:cxn modelId="{2681F1AF-3304-4DE5-A09A-67133C879BED}" type="presParOf" srcId="{A073886A-ECAC-464A-9DFD-6FD73CCCA0EF}" destId="{5EAE705E-117F-4583-9B72-A0643F7AB29E}" srcOrd="1" destOrd="0" presId="urn:microsoft.com/office/officeart/2005/8/layout/hierarchy2"/>
    <dgm:cxn modelId="{4F0146A2-F8E7-4E64-B3F6-C2066AA2BE2E}" type="presParOf" srcId="{B689FD32-D3C0-408A-9760-3D7544CFCDE1}" destId="{CE1F27A5-D18C-47B7-B79F-F971DF84737B}" srcOrd="2" destOrd="0" presId="urn:microsoft.com/office/officeart/2005/8/layout/hierarchy2"/>
    <dgm:cxn modelId="{D58EA673-1BA9-4CD0-878F-9B8E5C86F81D}" type="presParOf" srcId="{CE1F27A5-D18C-47B7-B79F-F971DF84737B}" destId="{76A3A761-1B9D-4276-9AF6-098F7F0D383A}" srcOrd="0" destOrd="0" presId="urn:microsoft.com/office/officeart/2005/8/layout/hierarchy2"/>
    <dgm:cxn modelId="{F8C7241B-437D-4517-9C6A-EB41EBBED4FD}" type="presParOf" srcId="{B689FD32-D3C0-408A-9760-3D7544CFCDE1}" destId="{939A7727-8D32-4AC2-BD87-154CE6C67DBB}" srcOrd="3" destOrd="0" presId="urn:microsoft.com/office/officeart/2005/8/layout/hierarchy2"/>
    <dgm:cxn modelId="{C58FA208-833E-4149-BD19-6636C39C3096}" type="presParOf" srcId="{939A7727-8D32-4AC2-BD87-154CE6C67DBB}" destId="{217D8CF5-8A3E-4CFC-BCDF-F4A57AAF413E}" srcOrd="0" destOrd="0" presId="urn:microsoft.com/office/officeart/2005/8/layout/hierarchy2"/>
    <dgm:cxn modelId="{0417C608-1E3A-4310-B098-2CE34180FAD9}" type="presParOf" srcId="{939A7727-8D32-4AC2-BD87-154CE6C67DBB}" destId="{8C3D5C7C-B196-4E00-A47A-55D2BF59D145}" srcOrd="1" destOrd="0" presId="urn:microsoft.com/office/officeart/2005/8/layout/hierarchy2"/>
    <dgm:cxn modelId="{65BFD195-631F-420F-80B9-70EF649C3179}" type="presParOf" srcId="{8C3D5C7C-B196-4E00-A47A-55D2BF59D145}" destId="{64D93277-9B8F-409F-8DA6-C8981F1B1787}" srcOrd="0" destOrd="0" presId="urn:microsoft.com/office/officeart/2005/8/layout/hierarchy2"/>
    <dgm:cxn modelId="{4D861C24-6B49-45B6-9F78-6D5813A63512}" type="presParOf" srcId="{64D93277-9B8F-409F-8DA6-C8981F1B1787}" destId="{162487D9-EBEC-4F31-9BA0-5C683332F9C7}" srcOrd="0" destOrd="0" presId="urn:microsoft.com/office/officeart/2005/8/layout/hierarchy2"/>
    <dgm:cxn modelId="{A60723C2-21A5-4CF4-89E2-A07393A4A36E}" type="presParOf" srcId="{8C3D5C7C-B196-4E00-A47A-55D2BF59D145}" destId="{C63C62CB-A8E8-467D-8690-8B7F2C1636A3}" srcOrd="1" destOrd="0" presId="urn:microsoft.com/office/officeart/2005/8/layout/hierarchy2"/>
    <dgm:cxn modelId="{F07FB9A3-28A1-46C5-8E6B-4915ADF3AEB2}" type="presParOf" srcId="{C63C62CB-A8E8-467D-8690-8B7F2C1636A3}" destId="{162DA042-312D-433D-AC17-BBB3B15972CA}" srcOrd="0" destOrd="0" presId="urn:microsoft.com/office/officeart/2005/8/layout/hierarchy2"/>
    <dgm:cxn modelId="{22DF8FA1-093B-48BC-92F2-B9E8BEBD5C14}" type="presParOf" srcId="{C63C62CB-A8E8-467D-8690-8B7F2C1636A3}" destId="{DB3EE3CB-7491-4BC7-BAE7-5D6D7E038B0C}" srcOrd="1" destOrd="0" presId="urn:microsoft.com/office/officeart/2005/8/layout/hierarchy2"/>
    <dgm:cxn modelId="{3AD53FEE-4C53-41D3-A658-1BA3CCDD804D}" type="presParOf" srcId="{8C3D5C7C-B196-4E00-A47A-55D2BF59D145}" destId="{A57B132C-F6E0-4DCB-B71F-181AF64DEF26}" srcOrd="2" destOrd="0" presId="urn:microsoft.com/office/officeart/2005/8/layout/hierarchy2"/>
    <dgm:cxn modelId="{84777945-59F8-4A2B-8D40-A90732C6B130}" type="presParOf" srcId="{A57B132C-F6E0-4DCB-B71F-181AF64DEF26}" destId="{67215D3B-7135-40D4-8DD3-B8C3D566D2C0}" srcOrd="0" destOrd="0" presId="urn:microsoft.com/office/officeart/2005/8/layout/hierarchy2"/>
    <dgm:cxn modelId="{33C6F5F7-2FFE-4C80-BE1D-6571276AE3E4}" type="presParOf" srcId="{8C3D5C7C-B196-4E00-A47A-55D2BF59D145}" destId="{0201076D-4073-44F1-8BE0-6E716E269C20}" srcOrd="3" destOrd="0" presId="urn:microsoft.com/office/officeart/2005/8/layout/hierarchy2"/>
    <dgm:cxn modelId="{59BDED00-10B5-4040-9564-E29F6059438F}" type="presParOf" srcId="{0201076D-4073-44F1-8BE0-6E716E269C20}" destId="{8C66B2D5-1266-40EB-BAD3-AA82C6AABE87}" srcOrd="0" destOrd="0" presId="urn:microsoft.com/office/officeart/2005/8/layout/hierarchy2"/>
    <dgm:cxn modelId="{B2B3B972-4BDC-4E9A-946A-074CE943D4AB}" type="presParOf" srcId="{0201076D-4073-44F1-8BE0-6E716E269C20}" destId="{98E57421-112A-4B41-92BA-13B389AEDED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9C37350-79DA-4590-8BFA-7FCB90DFA2C6}" type="doc">
      <dgm:prSet loTypeId="urn:microsoft.com/office/officeart/2005/8/layout/matrix2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9026E05-D90E-4FCA-A2F9-0CA5EC895C81}">
      <dgm:prSet phldrT="[Text]" custT="1"/>
      <dgm:spPr/>
      <dgm:t>
        <a:bodyPr/>
        <a:lstStyle/>
        <a:p>
          <a:r>
            <a:rPr lang="en-US" sz="1900" b="1" dirty="0"/>
            <a:t>Market Penetration</a:t>
          </a:r>
        </a:p>
        <a:p>
          <a:r>
            <a:rPr lang="en-US" sz="1400" b="1" dirty="0"/>
            <a:t>(Existing Portfolio in Current Markets)</a:t>
          </a:r>
        </a:p>
      </dgm:t>
    </dgm:pt>
    <dgm:pt modelId="{CD76A846-AF7C-409B-9C58-8977960700B9}" type="parTrans" cxnId="{713E625F-9E66-43CC-9F64-7F8D26D70FB5}">
      <dgm:prSet/>
      <dgm:spPr/>
      <dgm:t>
        <a:bodyPr/>
        <a:lstStyle/>
        <a:p>
          <a:endParaRPr lang="en-US"/>
        </a:p>
      </dgm:t>
    </dgm:pt>
    <dgm:pt modelId="{E850CEEA-2C1F-4883-9C73-F62BFE9B305B}" type="sibTrans" cxnId="{713E625F-9E66-43CC-9F64-7F8D26D70FB5}">
      <dgm:prSet/>
      <dgm:spPr/>
      <dgm:t>
        <a:bodyPr/>
        <a:lstStyle/>
        <a:p>
          <a:endParaRPr lang="en-US"/>
        </a:p>
      </dgm:t>
    </dgm:pt>
    <dgm:pt modelId="{5A40A57E-71A9-49FD-B43A-4981FA22D7D9}">
      <dgm:prSet phldrT="[Text]"/>
      <dgm:spPr/>
      <dgm:t>
        <a:bodyPr/>
        <a:lstStyle/>
        <a:p>
          <a:r>
            <a:rPr lang="en-US" b="1" dirty="0"/>
            <a:t>Organic Product Development or Portfolio Extension</a:t>
          </a:r>
        </a:p>
        <a:p>
          <a:endParaRPr lang="en-US" dirty="0"/>
        </a:p>
      </dgm:t>
    </dgm:pt>
    <dgm:pt modelId="{CC9CC1D4-1810-4A95-AACE-1D6A24716933}" type="parTrans" cxnId="{53A10E3C-B538-44ED-857E-995CB46ED5CE}">
      <dgm:prSet/>
      <dgm:spPr/>
      <dgm:t>
        <a:bodyPr/>
        <a:lstStyle/>
        <a:p>
          <a:endParaRPr lang="en-US"/>
        </a:p>
      </dgm:t>
    </dgm:pt>
    <dgm:pt modelId="{DEAF1F68-7F34-4019-8E12-814D1E91E9F2}" type="sibTrans" cxnId="{53A10E3C-B538-44ED-857E-995CB46ED5CE}">
      <dgm:prSet/>
      <dgm:spPr/>
      <dgm:t>
        <a:bodyPr/>
        <a:lstStyle/>
        <a:p>
          <a:endParaRPr lang="en-US"/>
        </a:p>
      </dgm:t>
    </dgm:pt>
    <dgm:pt modelId="{6722E63F-1F15-432A-9381-6519DA761380}">
      <dgm:prSet phldrT="[Text]" custT="1"/>
      <dgm:spPr/>
      <dgm:t>
        <a:bodyPr/>
        <a:lstStyle/>
        <a:p>
          <a:r>
            <a:rPr lang="en-US" sz="1900" b="1" dirty="0"/>
            <a:t>New Market Development </a:t>
          </a:r>
        </a:p>
        <a:p>
          <a:r>
            <a:rPr lang="en-US" sz="1400" b="1" dirty="0"/>
            <a:t>(White Space analysis – not served or under-served)</a:t>
          </a:r>
        </a:p>
      </dgm:t>
    </dgm:pt>
    <dgm:pt modelId="{DD496E0E-2586-49C0-8359-3E0B62D4EE62}" type="parTrans" cxnId="{A8BE827C-FDAE-4C5D-A13E-8DD96FCC98C2}">
      <dgm:prSet/>
      <dgm:spPr/>
      <dgm:t>
        <a:bodyPr/>
        <a:lstStyle/>
        <a:p>
          <a:endParaRPr lang="en-US"/>
        </a:p>
      </dgm:t>
    </dgm:pt>
    <dgm:pt modelId="{F0A1813A-918D-40E3-8961-9938E642E76A}" type="sibTrans" cxnId="{A8BE827C-FDAE-4C5D-A13E-8DD96FCC98C2}">
      <dgm:prSet/>
      <dgm:spPr/>
      <dgm:t>
        <a:bodyPr/>
        <a:lstStyle/>
        <a:p>
          <a:endParaRPr lang="en-US"/>
        </a:p>
      </dgm:t>
    </dgm:pt>
    <dgm:pt modelId="{7E04B092-51D4-47DC-AA37-FC1A39EE0463}">
      <dgm:prSet phldrT="[Text]" custT="1"/>
      <dgm:spPr/>
      <dgm:t>
        <a:bodyPr/>
        <a:lstStyle/>
        <a:p>
          <a:r>
            <a:rPr lang="en-US" sz="2000" b="1" dirty="0"/>
            <a:t>Portfolio Diversification </a:t>
          </a:r>
        </a:p>
        <a:p>
          <a:r>
            <a:rPr lang="en-US" sz="1400" b="1" dirty="0"/>
            <a:t>(Related or Unrelated – External – Acquisition, Strategic Alliance, etc.)</a:t>
          </a:r>
        </a:p>
      </dgm:t>
    </dgm:pt>
    <dgm:pt modelId="{3741298F-7AC3-4888-A472-A8B281BA2E8C}" type="parTrans" cxnId="{98D4A138-1730-478B-99AB-B528FEEFC95B}">
      <dgm:prSet/>
      <dgm:spPr/>
      <dgm:t>
        <a:bodyPr/>
        <a:lstStyle/>
        <a:p>
          <a:endParaRPr lang="en-US"/>
        </a:p>
      </dgm:t>
    </dgm:pt>
    <dgm:pt modelId="{5DE1879B-71A0-4920-B993-9AF09DAFB970}" type="sibTrans" cxnId="{98D4A138-1730-478B-99AB-B528FEEFC95B}">
      <dgm:prSet/>
      <dgm:spPr/>
      <dgm:t>
        <a:bodyPr/>
        <a:lstStyle/>
        <a:p>
          <a:endParaRPr lang="en-US"/>
        </a:p>
      </dgm:t>
    </dgm:pt>
    <dgm:pt modelId="{6E173149-A6ED-4AB2-A442-4D1EB0C5B8A8}" type="pres">
      <dgm:prSet presAssocID="{39C37350-79DA-4590-8BFA-7FCB90DFA2C6}" presName="matrix" presStyleCnt="0">
        <dgm:presLayoutVars>
          <dgm:chMax val="1"/>
          <dgm:dir/>
          <dgm:resizeHandles val="exact"/>
        </dgm:presLayoutVars>
      </dgm:prSet>
      <dgm:spPr/>
    </dgm:pt>
    <dgm:pt modelId="{E5DE97D9-F276-4A1B-9214-3B6B97DC7B35}" type="pres">
      <dgm:prSet presAssocID="{39C37350-79DA-4590-8BFA-7FCB90DFA2C6}" presName="axisShape" presStyleLbl="bgShp" presStyleIdx="0" presStyleCnt="1"/>
      <dgm:spPr/>
    </dgm:pt>
    <dgm:pt modelId="{E4042879-53A7-4698-9AA4-9906AE7C6C70}" type="pres">
      <dgm:prSet presAssocID="{39C37350-79DA-4590-8BFA-7FCB90DFA2C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940CD77-6ADE-4A0C-9A6E-FA496974B78F}" type="pres">
      <dgm:prSet presAssocID="{39C37350-79DA-4590-8BFA-7FCB90DFA2C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873FB4E-DD49-4B3B-9F95-F0F31B79BEB4}" type="pres">
      <dgm:prSet presAssocID="{39C37350-79DA-4590-8BFA-7FCB90DFA2C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06F535-66F9-4666-BA3C-3C2FE2CA5BB6}" type="pres">
      <dgm:prSet presAssocID="{39C37350-79DA-4590-8BFA-7FCB90DFA2C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27B3636-5980-42C6-A1C9-F0D28937276E}" type="presOf" srcId="{5A40A57E-71A9-49FD-B43A-4981FA22D7D9}" destId="{0940CD77-6ADE-4A0C-9A6E-FA496974B78F}" srcOrd="0" destOrd="0" presId="urn:microsoft.com/office/officeart/2005/8/layout/matrix2"/>
    <dgm:cxn modelId="{98D4A138-1730-478B-99AB-B528FEEFC95B}" srcId="{39C37350-79DA-4590-8BFA-7FCB90DFA2C6}" destId="{7E04B092-51D4-47DC-AA37-FC1A39EE0463}" srcOrd="3" destOrd="0" parTransId="{3741298F-7AC3-4888-A472-A8B281BA2E8C}" sibTransId="{5DE1879B-71A0-4920-B993-9AF09DAFB970}"/>
    <dgm:cxn modelId="{3AD93B3A-4D8B-4478-B30C-92FE2F0F0D1F}" type="presOf" srcId="{6722E63F-1F15-432A-9381-6519DA761380}" destId="{A873FB4E-DD49-4B3B-9F95-F0F31B79BEB4}" srcOrd="0" destOrd="0" presId="urn:microsoft.com/office/officeart/2005/8/layout/matrix2"/>
    <dgm:cxn modelId="{53A10E3C-B538-44ED-857E-995CB46ED5CE}" srcId="{39C37350-79DA-4590-8BFA-7FCB90DFA2C6}" destId="{5A40A57E-71A9-49FD-B43A-4981FA22D7D9}" srcOrd="1" destOrd="0" parTransId="{CC9CC1D4-1810-4A95-AACE-1D6A24716933}" sibTransId="{DEAF1F68-7F34-4019-8E12-814D1E91E9F2}"/>
    <dgm:cxn modelId="{713E625F-9E66-43CC-9F64-7F8D26D70FB5}" srcId="{39C37350-79DA-4590-8BFA-7FCB90DFA2C6}" destId="{49026E05-D90E-4FCA-A2F9-0CA5EC895C81}" srcOrd="0" destOrd="0" parTransId="{CD76A846-AF7C-409B-9C58-8977960700B9}" sibTransId="{E850CEEA-2C1F-4883-9C73-F62BFE9B305B}"/>
    <dgm:cxn modelId="{A8BE827C-FDAE-4C5D-A13E-8DD96FCC98C2}" srcId="{39C37350-79DA-4590-8BFA-7FCB90DFA2C6}" destId="{6722E63F-1F15-432A-9381-6519DA761380}" srcOrd="2" destOrd="0" parTransId="{DD496E0E-2586-49C0-8359-3E0B62D4EE62}" sibTransId="{F0A1813A-918D-40E3-8961-9938E642E76A}"/>
    <dgm:cxn modelId="{95FC1F88-D98D-490B-8D20-43072E4AF569}" type="presOf" srcId="{39C37350-79DA-4590-8BFA-7FCB90DFA2C6}" destId="{6E173149-A6ED-4AB2-A442-4D1EB0C5B8A8}" srcOrd="0" destOrd="0" presId="urn:microsoft.com/office/officeart/2005/8/layout/matrix2"/>
    <dgm:cxn modelId="{B9E9BCC6-EC29-4138-B7F1-06E9F03F17BB}" type="presOf" srcId="{49026E05-D90E-4FCA-A2F9-0CA5EC895C81}" destId="{E4042879-53A7-4698-9AA4-9906AE7C6C70}" srcOrd="0" destOrd="0" presId="urn:microsoft.com/office/officeart/2005/8/layout/matrix2"/>
    <dgm:cxn modelId="{F0361DDB-79AF-4BB4-898D-35F0308D6944}" type="presOf" srcId="{7E04B092-51D4-47DC-AA37-FC1A39EE0463}" destId="{C906F535-66F9-4666-BA3C-3C2FE2CA5BB6}" srcOrd="0" destOrd="0" presId="urn:microsoft.com/office/officeart/2005/8/layout/matrix2"/>
    <dgm:cxn modelId="{52451640-E849-47D5-84F8-3329188240AD}" type="presParOf" srcId="{6E173149-A6ED-4AB2-A442-4D1EB0C5B8A8}" destId="{E5DE97D9-F276-4A1B-9214-3B6B97DC7B35}" srcOrd="0" destOrd="0" presId="urn:microsoft.com/office/officeart/2005/8/layout/matrix2"/>
    <dgm:cxn modelId="{A62C6FE3-5D2E-4E78-BE03-33EB401BE576}" type="presParOf" srcId="{6E173149-A6ED-4AB2-A442-4D1EB0C5B8A8}" destId="{E4042879-53A7-4698-9AA4-9906AE7C6C70}" srcOrd="1" destOrd="0" presId="urn:microsoft.com/office/officeart/2005/8/layout/matrix2"/>
    <dgm:cxn modelId="{5C0894BB-0C4B-4943-BF94-C6660235A28B}" type="presParOf" srcId="{6E173149-A6ED-4AB2-A442-4D1EB0C5B8A8}" destId="{0940CD77-6ADE-4A0C-9A6E-FA496974B78F}" srcOrd="2" destOrd="0" presId="urn:microsoft.com/office/officeart/2005/8/layout/matrix2"/>
    <dgm:cxn modelId="{42BFD5CB-E768-4929-B708-20AC6E2111D1}" type="presParOf" srcId="{6E173149-A6ED-4AB2-A442-4D1EB0C5B8A8}" destId="{A873FB4E-DD49-4B3B-9F95-F0F31B79BEB4}" srcOrd="3" destOrd="0" presId="urn:microsoft.com/office/officeart/2005/8/layout/matrix2"/>
    <dgm:cxn modelId="{A5BE888A-1658-4732-8BA0-6B2599BFDEBA}" type="presParOf" srcId="{6E173149-A6ED-4AB2-A442-4D1EB0C5B8A8}" destId="{C906F535-66F9-4666-BA3C-3C2FE2CA5BB6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AA66A8E-0C0F-4451-9AC0-D1457752012A}" type="doc">
      <dgm:prSet loTypeId="urn:microsoft.com/office/officeart/2005/8/layout/cycle8" loCatId="cycle" qsTypeId="urn:microsoft.com/office/officeart/2005/8/quickstyle/simple2" qsCatId="simple" csTypeId="urn:microsoft.com/office/officeart/2005/8/colors/accent1_1" csCatId="accent1" phldr="1"/>
      <dgm:spPr/>
    </dgm:pt>
    <dgm:pt modelId="{784D15B9-6D6C-4C83-BBDF-F2AC9286C5B0}">
      <dgm:prSet phldrT="[Text]"/>
      <dgm:spPr/>
      <dgm:t>
        <a:bodyPr/>
        <a:lstStyle/>
        <a:p>
          <a:endParaRPr lang="en-CA" dirty="0"/>
        </a:p>
      </dgm:t>
    </dgm:pt>
    <dgm:pt modelId="{81635FD8-B727-4119-9DC1-13E2DDC82B41}" type="parTrans" cxnId="{3255D07A-1D11-4FE0-AA02-00FB6598CA62}">
      <dgm:prSet/>
      <dgm:spPr/>
      <dgm:t>
        <a:bodyPr/>
        <a:lstStyle/>
        <a:p>
          <a:endParaRPr lang="en-CA"/>
        </a:p>
      </dgm:t>
    </dgm:pt>
    <dgm:pt modelId="{6CF43291-ED83-41FD-8FC7-EE52F319330A}" type="sibTrans" cxnId="{3255D07A-1D11-4FE0-AA02-00FB6598CA62}">
      <dgm:prSet/>
      <dgm:spPr/>
      <dgm:t>
        <a:bodyPr/>
        <a:lstStyle/>
        <a:p>
          <a:endParaRPr lang="en-CA"/>
        </a:p>
      </dgm:t>
    </dgm:pt>
    <dgm:pt modelId="{05986BE5-4BAB-4093-993E-27A96A4F1FB0}">
      <dgm:prSet phldrT="[Text]"/>
      <dgm:spPr/>
      <dgm:t>
        <a:bodyPr/>
        <a:lstStyle/>
        <a:p>
          <a:endParaRPr lang="en-CA" dirty="0"/>
        </a:p>
      </dgm:t>
    </dgm:pt>
    <dgm:pt modelId="{BB6690A8-80FF-47CC-ABBF-9E98484AB42C}" type="parTrans" cxnId="{82203B1D-1C6B-4DBC-A01E-E15AE11664F8}">
      <dgm:prSet/>
      <dgm:spPr/>
      <dgm:t>
        <a:bodyPr/>
        <a:lstStyle/>
        <a:p>
          <a:endParaRPr lang="en-CA"/>
        </a:p>
      </dgm:t>
    </dgm:pt>
    <dgm:pt modelId="{840248DD-E1BE-48CD-80F9-96B8DB762F7F}" type="sibTrans" cxnId="{82203B1D-1C6B-4DBC-A01E-E15AE11664F8}">
      <dgm:prSet/>
      <dgm:spPr/>
      <dgm:t>
        <a:bodyPr/>
        <a:lstStyle/>
        <a:p>
          <a:endParaRPr lang="en-CA"/>
        </a:p>
      </dgm:t>
    </dgm:pt>
    <dgm:pt modelId="{C4C8429F-993C-4604-BDDE-A8319395A5D7}">
      <dgm:prSet/>
      <dgm:spPr/>
      <dgm:t>
        <a:bodyPr/>
        <a:lstStyle/>
        <a:p>
          <a:endParaRPr lang="en-CA" dirty="0"/>
        </a:p>
      </dgm:t>
    </dgm:pt>
    <dgm:pt modelId="{97D6C17E-8F08-4740-BE07-52F407EE1CF4}" type="parTrans" cxnId="{02E0EBA9-0BE3-4AD0-85DB-753FB110E7E2}">
      <dgm:prSet/>
      <dgm:spPr/>
      <dgm:t>
        <a:bodyPr/>
        <a:lstStyle/>
        <a:p>
          <a:endParaRPr lang="en-CA"/>
        </a:p>
      </dgm:t>
    </dgm:pt>
    <dgm:pt modelId="{62F9C6DC-2CF7-4EB3-B0B5-EBF9FBA7D24E}" type="sibTrans" cxnId="{02E0EBA9-0BE3-4AD0-85DB-753FB110E7E2}">
      <dgm:prSet/>
      <dgm:spPr/>
      <dgm:t>
        <a:bodyPr/>
        <a:lstStyle/>
        <a:p>
          <a:endParaRPr lang="en-CA"/>
        </a:p>
      </dgm:t>
    </dgm:pt>
    <dgm:pt modelId="{0AF18709-3FD1-4A7C-B48C-2A790D7FEDCF}">
      <dgm:prSet/>
      <dgm:spPr/>
      <dgm:t>
        <a:bodyPr/>
        <a:lstStyle/>
        <a:p>
          <a:endParaRPr lang="en-US" dirty="0"/>
        </a:p>
      </dgm:t>
    </dgm:pt>
    <dgm:pt modelId="{7DD6863D-9223-417A-9CA3-EF9006F9E218}" type="parTrans" cxnId="{D2E1152D-1A37-48EB-B866-8DBF5B13A825}">
      <dgm:prSet/>
      <dgm:spPr/>
      <dgm:t>
        <a:bodyPr/>
        <a:lstStyle/>
        <a:p>
          <a:endParaRPr lang="en-US"/>
        </a:p>
      </dgm:t>
    </dgm:pt>
    <dgm:pt modelId="{A16154AD-3C8C-4853-8EEC-E63BD814877C}" type="sibTrans" cxnId="{D2E1152D-1A37-48EB-B866-8DBF5B13A825}">
      <dgm:prSet/>
      <dgm:spPr/>
      <dgm:t>
        <a:bodyPr/>
        <a:lstStyle/>
        <a:p>
          <a:endParaRPr lang="en-US"/>
        </a:p>
      </dgm:t>
    </dgm:pt>
    <dgm:pt modelId="{622D19D1-C00C-4E47-9D68-438421FADDC0}" type="pres">
      <dgm:prSet presAssocID="{1AA66A8E-0C0F-4451-9AC0-D1457752012A}" presName="compositeShape" presStyleCnt="0">
        <dgm:presLayoutVars>
          <dgm:chMax val="7"/>
          <dgm:dir/>
          <dgm:resizeHandles val="exact"/>
        </dgm:presLayoutVars>
      </dgm:prSet>
      <dgm:spPr/>
    </dgm:pt>
    <dgm:pt modelId="{24D7B49D-27D9-4882-BAE4-53374E71FB26}" type="pres">
      <dgm:prSet presAssocID="{1AA66A8E-0C0F-4451-9AC0-D1457752012A}" presName="wedge1" presStyleLbl="node1" presStyleIdx="0" presStyleCnt="4"/>
      <dgm:spPr/>
    </dgm:pt>
    <dgm:pt modelId="{23ECE0CD-AC17-4F12-8C4A-079C9339669A}" type="pres">
      <dgm:prSet presAssocID="{1AA66A8E-0C0F-4451-9AC0-D1457752012A}" presName="dummy1a" presStyleCnt="0"/>
      <dgm:spPr/>
    </dgm:pt>
    <dgm:pt modelId="{40E1CB42-81F1-495E-882A-BCAF887C25E1}" type="pres">
      <dgm:prSet presAssocID="{1AA66A8E-0C0F-4451-9AC0-D1457752012A}" presName="dummy1b" presStyleCnt="0"/>
      <dgm:spPr/>
    </dgm:pt>
    <dgm:pt modelId="{CBAD3F2F-2549-4955-93D5-9B4DAE1DF892}" type="pres">
      <dgm:prSet presAssocID="{1AA66A8E-0C0F-4451-9AC0-D1457752012A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42434D9-2EA2-442B-9D91-45F38CE95479}" type="pres">
      <dgm:prSet presAssocID="{1AA66A8E-0C0F-4451-9AC0-D1457752012A}" presName="wedge2" presStyleLbl="node1" presStyleIdx="1" presStyleCnt="4" custScaleX="98221" custScaleY="98221"/>
      <dgm:spPr/>
    </dgm:pt>
    <dgm:pt modelId="{093CF102-1A84-4CDF-A038-30B75180D0C0}" type="pres">
      <dgm:prSet presAssocID="{1AA66A8E-0C0F-4451-9AC0-D1457752012A}" presName="dummy2a" presStyleCnt="0"/>
      <dgm:spPr/>
    </dgm:pt>
    <dgm:pt modelId="{22E3E0C4-5169-4CB6-9613-B92F76CFBDF3}" type="pres">
      <dgm:prSet presAssocID="{1AA66A8E-0C0F-4451-9AC0-D1457752012A}" presName="dummy2b" presStyleCnt="0"/>
      <dgm:spPr/>
    </dgm:pt>
    <dgm:pt modelId="{F6FEF554-B490-49DE-A4E0-CD692E7262C6}" type="pres">
      <dgm:prSet presAssocID="{1AA66A8E-0C0F-4451-9AC0-D1457752012A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31A5B5B-89D5-4DDD-8F3E-99CD97A13D47}" type="pres">
      <dgm:prSet presAssocID="{1AA66A8E-0C0F-4451-9AC0-D1457752012A}" presName="wedge3" presStyleLbl="node1" presStyleIdx="2" presStyleCnt="4"/>
      <dgm:spPr/>
    </dgm:pt>
    <dgm:pt modelId="{23773787-1014-4CD4-9C6E-4350C818A64D}" type="pres">
      <dgm:prSet presAssocID="{1AA66A8E-0C0F-4451-9AC0-D1457752012A}" presName="dummy3a" presStyleCnt="0"/>
      <dgm:spPr/>
    </dgm:pt>
    <dgm:pt modelId="{69CF56B9-65E5-4A0D-B977-F17170BF805F}" type="pres">
      <dgm:prSet presAssocID="{1AA66A8E-0C0F-4451-9AC0-D1457752012A}" presName="dummy3b" presStyleCnt="0"/>
      <dgm:spPr/>
    </dgm:pt>
    <dgm:pt modelId="{A799C8BA-BD9E-4792-AAAB-1CDBD90A578F}" type="pres">
      <dgm:prSet presAssocID="{1AA66A8E-0C0F-4451-9AC0-D1457752012A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A1AE89D-8C54-43FF-BB15-4C54DBEB58E0}" type="pres">
      <dgm:prSet presAssocID="{1AA66A8E-0C0F-4451-9AC0-D1457752012A}" presName="wedge4" presStyleLbl="node1" presStyleIdx="3" presStyleCnt="4"/>
      <dgm:spPr/>
    </dgm:pt>
    <dgm:pt modelId="{7C1D393B-7D39-444F-B45F-081544AA3BBD}" type="pres">
      <dgm:prSet presAssocID="{1AA66A8E-0C0F-4451-9AC0-D1457752012A}" presName="dummy4a" presStyleCnt="0"/>
      <dgm:spPr/>
    </dgm:pt>
    <dgm:pt modelId="{0E89A357-FEEF-47E5-BED1-660006EED2C0}" type="pres">
      <dgm:prSet presAssocID="{1AA66A8E-0C0F-4451-9AC0-D1457752012A}" presName="dummy4b" presStyleCnt="0"/>
      <dgm:spPr/>
    </dgm:pt>
    <dgm:pt modelId="{BF2F5844-C303-4319-9B0D-A707740A78F2}" type="pres">
      <dgm:prSet presAssocID="{1AA66A8E-0C0F-4451-9AC0-D1457752012A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49D147B-F497-4669-BB79-1539338185E1}" type="pres">
      <dgm:prSet presAssocID="{6CF43291-ED83-41FD-8FC7-EE52F319330A}" presName="arrowWedge1" presStyleLbl="fgSibTrans2D1" presStyleIdx="0" presStyleCnt="4" custLinFactNeighborX="225" custLinFactNeighborY="1493"/>
      <dgm:spPr/>
    </dgm:pt>
    <dgm:pt modelId="{BDBB3210-8E14-447D-9796-34D86C8272CD}" type="pres">
      <dgm:prSet presAssocID="{62F9C6DC-2CF7-4EB3-B0B5-EBF9FBA7D24E}" presName="arrowWedge2" presStyleLbl="fgSibTrans2D1" presStyleIdx="1" presStyleCnt="4"/>
      <dgm:spPr/>
    </dgm:pt>
    <dgm:pt modelId="{48419930-2192-4374-9E8D-827396A07477}" type="pres">
      <dgm:prSet presAssocID="{A16154AD-3C8C-4853-8EEC-E63BD814877C}" presName="arrowWedge3" presStyleLbl="fgSibTrans2D1" presStyleIdx="2" presStyleCnt="4"/>
      <dgm:spPr/>
    </dgm:pt>
    <dgm:pt modelId="{1C2C17C0-532A-42A0-96BF-88782BF50787}" type="pres">
      <dgm:prSet presAssocID="{840248DD-E1BE-48CD-80F9-96B8DB762F7F}" presName="arrowWedge4" presStyleLbl="fgSibTrans2D1" presStyleIdx="3" presStyleCnt="4"/>
      <dgm:spPr/>
    </dgm:pt>
  </dgm:ptLst>
  <dgm:cxnLst>
    <dgm:cxn modelId="{4A9CD604-E4FD-4EC4-969B-1DC3D569B7B6}" type="presOf" srcId="{784D15B9-6D6C-4C83-BBDF-F2AC9286C5B0}" destId="{CBAD3F2F-2549-4955-93D5-9B4DAE1DF892}" srcOrd="1" destOrd="0" presId="urn:microsoft.com/office/officeart/2005/8/layout/cycle8"/>
    <dgm:cxn modelId="{82203B1D-1C6B-4DBC-A01E-E15AE11664F8}" srcId="{1AA66A8E-0C0F-4451-9AC0-D1457752012A}" destId="{05986BE5-4BAB-4093-993E-27A96A4F1FB0}" srcOrd="3" destOrd="0" parTransId="{BB6690A8-80FF-47CC-ABBF-9E98484AB42C}" sibTransId="{840248DD-E1BE-48CD-80F9-96B8DB762F7F}"/>
    <dgm:cxn modelId="{D2E1152D-1A37-48EB-B866-8DBF5B13A825}" srcId="{1AA66A8E-0C0F-4451-9AC0-D1457752012A}" destId="{0AF18709-3FD1-4A7C-B48C-2A790D7FEDCF}" srcOrd="2" destOrd="0" parTransId="{7DD6863D-9223-417A-9CA3-EF9006F9E218}" sibTransId="{A16154AD-3C8C-4853-8EEC-E63BD814877C}"/>
    <dgm:cxn modelId="{D5856A6A-7C59-4F6D-A487-AC9D65A7EE74}" type="presOf" srcId="{784D15B9-6D6C-4C83-BBDF-F2AC9286C5B0}" destId="{24D7B49D-27D9-4882-BAE4-53374E71FB26}" srcOrd="0" destOrd="0" presId="urn:microsoft.com/office/officeart/2005/8/layout/cycle8"/>
    <dgm:cxn modelId="{5B5C0D4C-53DE-4F1F-B9D6-43AF36950DDD}" type="presOf" srcId="{05986BE5-4BAB-4093-993E-27A96A4F1FB0}" destId="{BF2F5844-C303-4319-9B0D-A707740A78F2}" srcOrd="1" destOrd="0" presId="urn:microsoft.com/office/officeart/2005/8/layout/cycle8"/>
    <dgm:cxn modelId="{3255D07A-1D11-4FE0-AA02-00FB6598CA62}" srcId="{1AA66A8E-0C0F-4451-9AC0-D1457752012A}" destId="{784D15B9-6D6C-4C83-BBDF-F2AC9286C5B0}" srcOrd="0" destOrd="0" parTransId="{81635FD8-B727-4119-9DC1-13E2DDC82B41}" sibTransId="{6CF43291-ED83-41FD-8FC7-EE52F319330A}"/>
    <dgm:cxn modelId="{5610BF82-04B3-4D18-A30C-3A3E6467363A}" type="presOf" srcId="{C4C8429F-993C-4604-BDDE-A8319395A5D7}" destId="{142434D9-2EA2-442B-9D91-45F38CE95479}" srcOrd="0" destOrd="0" presId="urn:microsoft.com/office/officeart/2005/8/layout/cycle8"/>
    <dgm:cxn modelId="{2CBF2385-D4A9-4B42-A9EC-A2681692A90F}" type="presOf" srcId="{0AF18709-3FD1-4A7C-B48C-2A790D7FEDCF}" destId="{A799C8BA-BD9E-4792-AAAB-1CDBD90A578F}" srcOrd="1" destOrd="0" presId="urn:microsoft.com/office/officeart/2005/8/layout/cycle8"/>
    <dgm:cxn modelId="{34E25989-66FD-433F-B34D-76DDAC8BF455}" type="presOf" srcId="{1AA66A8E-0C0F-4451-9AC0-D1457752012A}" destId="{622D19D1-C00C-4E47-9D68-438421FADDC0}" srcOrd="0" destOrd="0" presId="urn:microsoft.com/office/officeart/2005/8/layout/cycle8"/>
    <dgm:cxn modelId="{1849F4A0-6E40-4F91-B3E2-434946FA35C2}" type="presOf" srcId="{05986BE5-4BAB-4093-993E-27A96A4F1FB0}" destId="{0A1AE89D-8C54-43FF-BB15-4C54DBEB58E0}" srcOrd="0" destOrd="0" presId="urn:microsoft.com/office/officeart/2005/8/layout/cycle8"/>
    <dgm:cxn modelId="{02E0EBA9-0BE3-4AD0-85DB-753FB110E7E2}" srcId="{1AA66A8E-0C0F-4451-9AC0-D1457752012A}" destId="{C4C8429F-993C-4604-BDDE-A8319395A5D7}" srcOrd="1" destOrd="0" parTransId="{97D6C17E-8F08-4740-BE07-52F407EE1CF4}" sibTransId="{62F9C6DC-2CF7-4EB3-B0B5-EBF9FBA7D24E}"/>
    <dgm:cxn modelId="{AC340AC2-6CBD-4759-B174-700F81BAD768}" type="presOf" srcId="{0AF18709-3FD1-4A7C-B48C-2A790D7FEDCF}" destId="{231A5B5B-89D5-4DDD-8F3E-99CD97A13D47}" srcOrd="0" destOrd="0" presId="urn:microsoft.com/office/officeart/2005/8/layout/cycle8"/>
    <dgm:cxn modelId="{4FFECDF7-9208-40CD-BF9F-89DE9B71B774}" type="presOf" srcId="{C4C8429F-993C-4604-BDDE-A8319395A5D7}" destId="{F6FEF554-B490-49DE-A4E0-CD692E7262C6}" srcOrd="1" destOrd="0" presId="urn:microsoft.com/office/officeart/2005/8/layout/cycle8"/>
    <dgm:cxn modelId="{DBC54190-1879-48EE-9364-533D5832A79C}" type="presParOf" srcId="{622D19D1-C00C-4E47-9D68-438421FADDC0}" destId="{24D7B49D-27D9-4882-BAE4-53374E71FB26}" srcOrd="0" destOrd="0" presId="urn:microsoft.com/office/officeart/2005/8/layout/cycle8"/>
    <dgm:cxn modelId="{B10EE84A-163B-4E3A-B542-64A5E8441C44}" type="presParOf" srcId="{622D19D1-C00C-4E47-9D68-438421FADDC0}" destId="{23ECE0CD-AC17-4F12-8C4A-079C9339669A}" srcOrd="1" destOrd="0" presId="urn:microsoft.com/office/officeart/2005/8/layout/cycle8"/>
    <dgm:cxn modelId="{2AFD9C45-57C3-49C9-9348-8D173C6A75F3}" type="presParOf" srcId="{622D19D1-C00C-4E47-9D68-438421FADDC0}" destId="{40E1CB42-81F1-495E-882A-BCAF887C25E1}" srcOrd="2" destOrd="0" presId="urn:microsoft.com/office/officeart/2005/8/layout/cycle8"/>
    <dgm:cxn modelId="{6694D470-B2F4-44FD-B1B7-B6989AE0D185}" type="presParOf" srcId="{622D19D1-C00C-4E47-9D68-438421FADDC0}" destId="{CBAD3F2F-2549-4955-93D5-9B4DAE1DF892}" srcOrd="3" destOrd="0" presId="urn:microsoft.com/office/officeart/2005/8/layout/cycle8"/>
    <dgm:cxn modelId="{94C3F4E2-3B79-4055-B178-3315B2FC5038}" type="presParOf" srcId="{622D19D1-C00C-4E47-9D68-438421FADDC0}" destId="{142434D9-2EA2-442B-9D91-45F38CE95479}" srcOrd="4" destOrd="0" presId="urn:microsoft.com/office/officeart/2005/8/layout/cycle8"/>
    <dgm:cxn modelId="{109C977D-3814-4BC3-B8B0-D8B3BC2ACD39}" type="presParOf" srcId="{622D19D1-C00C-4E47-9D68-438421FADDC0}" destId="{093CF102-1A84-4CDF-A038-30B75180D0C0}" srcOrd="5" destOrd="0" presId="urn:microsoft.com/office/officeart/2005/8/layout/cycle8"/>
    <dgm:cxn modelId="{F36A0A6A-370B-4681-995A-D2DE21B4B02A}" type="presParOf" srcId="{622D19D1-C00C-4E47-9D68-438421FADDC0}" destId="{22E3E0C4-5169-4CB6-9613-B92F76CFBDF3}" srcOrd="6" destOrd="0" presId="urn:microsoft.com/office/officeart/2005/8/layout/cycle8"/>
    <dgm:cxn modelId="{3C2372C5-D717-4ECE-8E44-6B055E2D8435}" type="presParOf" srcId="{622D19D1-C00C-4E47-9D68-438421FADDC0}" destId="{F6FEF554-B490-49DE-A4E0-CD692E7262C6}" srcOrd="7" destOrd="0" presId="urn:microsoft.com/office/officeart/2005/8/layout/cycle8"/>
    <dgm:cxn modelId="{3C997C67-5867-4DE0-A4FC-365B56858ADA}" type="presParOf" srcId="{622D19D1-C00C-4E47-9D68-438421FADDC0}" destId="{231A5B5B-89D5-4DDD-8F3E-99CD97A13D47}" srcOrd="8" destOrd="0" presId="urn:microsoft.com/office/officeart/2005/8/layout/cycle8"/>
    <dgm:cxn modelId="{1D521130-D83F-4F49-8484-DB883C34BA31}" type="presParOf" srcId="{622D19D1-C00C-4E47-9D68-438421FADDC0}" destId="{23773787-1014-4CD4-9C6E-4350C818A64D}" srcOrd="9" destOrd="0" presId="urn:microsoft.com/office/officeart/2005/8/layout/cycle8"/>
    <dgm:cxn modelId="{AF2651B1-4044-4F63-9BE0-E1A2A1D961AA}" type="presParOf" srcId="{622D19D1-C00C-4E47-9D68-438421FADDC0}" destId="{69CF56B9-65E5-4A0D-B977-F17170BF805F}" srcOrd="10" destOrd="0" presId="urn:microsoft.com/office/officeart/2005/8/layout/cycle8"/>
    <dgm:cxn modelId="{631AA6AE-99C5-4322-B559-57DBD93B19A8}" type="presParOf" srcId="{622D19D1-C00C-4E47-9D68-438421FADDC0}" destId="{A799C8BA-BD9E-4792-AAAB-1CDBD90A578F}" srcOrd="11" destOrd="0" presId="urn:microsoft.com/office/officeart/2005/8/layout/cycle8"/>
    <dgm:cxn modelId="{12892479-3125-4859-AF05-07F20D6D8978}" type="presParOf" srcId="{622D19D1-C00C-4E47-9D68-438421FADDC0}" destId="{0A1AE89D-8C54-43FF-BB15-4C54DBEB58E0}" srcOrd="12" destOrd="0" presId="urn:microsoft.com/office/officeart/2005/8/layout/cycle8"/>
    <dgm:cxn modelId="{9F12BC5D-CD0C-4FFA-97B1-D20875AC389D}" type="presParOf" srcId="{622D19D1-C00C-4E47-9D68-438421FADDC0}" destId="{7C1D393B-7D39-444F-B45F-081544AA3BBD}" srcOrd="13" destOrd="0" presId="urn:microsoft.com/office/officeart/2005/8/layout/cycle8"/>
    <dgm:cxn modelId="{A746FA7D-8E94-4496-AFEF-67E408652AEC}" type="presParOf" srcId="{622D19D1-C00C-4E47-9D68-438421FADDC0}" destId="{0E89A357-FEEF-47E5-BED1-660006EED2C0}" srcOrd="14" destOrd="0" presId="urn:microsoft.com/office/officeart/2005/8/layout/cycle8"/>
    <dgm:cxn modelId="{1B879932-2C97-4FB3-A729-6914A66F4FB4}" type="presParOf" srcId="{622D19D1-C00C-4E47-9D68-438421FADDC0}" destId="{BF2F5844-C303-4319-9B0D-A707740A78F2}" srcOrd="15" destOrd="0" presId="urn:microsoft.com/office/officeart/2005/8/layout/cycle8"/>
    <dgm:cxn modelId="{2B4F6A17-D626-48B2-BC6D-6A025AE77DF9}" type="presParOf" srcId="{622D19D1-C00C-4E47-9D68-438421FADDC0}" destId="{649D147B-F497-4669-BB79-1539338185E1}" srcOrd="16" destOrd="0" presId="urn:microsoft.com/office/officeart/2005/8/layout/cycle8"/>
    <dgm:cxn modelId="{4DFB19A1-D447-4DBF-8759-62BE27A63470}" type="presParOf" srcId="{622D19D1-C00C-4E47-9D68-438421FADDC0}" destId="{BDBB3210-8E14-447D-9796-34D86C8272CD}" srcOrd="17" destOrd="0" presId="urn:microsoft.com/office/officeart/2005/8/layout/cycle8"/>
    <dgm:cxn modelId="{2D3459CB-DBCB-44A9-9761-0C24F95F0603}" type="presParOf" srcId="{622D19D1-C00C-4E47-9D68-438421FADDC0}" destId="{48419930-2192-4374-9E8D-827396A07477}" srcOrd="18" destOrd="0" presId="urn:microsoft.com/office/officeart/2005/8/layout/cycle8"/>
    <dgm:cxn modelId="{AA87256C-A3E8-488F-A9BA-A214890BEB36}" type="presParOf" srcId="{622D19D1-C00C-4E47-9D68-438421FADDC0}" destId="{1C2C17C0-532A-42A0-96BF-88782BF50787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878AB2-7F62-49FE-AE13-EDF907FB53EC}" type="doc">
      <dgm:prSet loTypeId="urn:microsoft.com/office/officeart/2009/3/layout/StepUpProcess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DF4DB1C-4E57-4E12-BEC3-4EC098F2B99F}">
      <dgm:prSet phldrT="[Text]" custT="1"/>
      <dgm:spPr/>
      <dgm:t>
        <a:bodyPr/>
        <a:lstStyle/>
        <a:p>
          <a:r>
            <a:rPr lang="en-US" sz="1500" dirty="0"/>
            <a:t>Salience -  what do customers want…</a:t>
          </a:r>
          <a:br>
            <a:rPr lang="en-US" sz="1500" dirty="0"/>
          </a:br>
          <a:r>
            <a:rPr lang="en-US" sz="1500" dirty="0"/>
            <a:t>importance</a:t>
          </a:r>
        </a:p>
      </dgm:t>
    </dgm:pt>
    <dgm:pt modelId="{68A3F45D-C758-4496-9F19-31EF6BB6DC23}" type="parTrans" cxnId="{E7E29BB0-2951-49C4-8FE4-8BBEF040B48B}">
      <dgm:prSet/>
      <dgm:spPr/>
      <dgm:t>
        <a:bodyPr/>
        <a:lstStyle/>
        <a:p>
          <a:endParaRPr lang="en-US"/>
        </a:p>
      </dgm:t>
    </dgm:pt>
    <dgm:pt modelId="{443458BE-D4C0-4E5D-A561-ECC44F8337CB}" type="sibTrans" cxnId="{E7E29BB0-2951-49C4-8FE4-8BBEF040B48B}">
      <dgm:prSet/>
      <dgm:spPr/>
      <dgm:t>
        <a:bodyPr/>
        <a:lstStyle/>
        <a:p>
          <a:endParaRPr lang="en-US"/>
        </a:p>
      </dgm:t>
    </dgm:pt>
    <dgm:pt modelId="{4189758C-0767-44EC-A1A2-4BD9565AA3A6}">
      <dgm:prSet phldrT="[Text]" custT="1"/>
      <dgm:spPr/>
      <dgm:t>
        <a:bodyPr/>
        <a:lstStyle/>
        <a:p>
          <a:r>
            <a:rPr lang="en-US" sz="1500" dirty="0"/>
            <a:t>Pricing</a:t>
          </a:r>
        </a:p>
      </dgm:t>
    </dgm:pt>
    <dgm:pt modelId="{468C24B7-83C3-4D6F-8F81-4433DEB0520A}" type="parTrans" cxnId="{DA8C620F-ED80-4363-93AB-D0636A51AA80}">
      <dgm:prSet/>
      <dgm:spPr/>
      <dgm:t>
        <a:bodyPr/>
        <a:lstStyle/>
        <a:p>
          <a:endParaRPr lang="en-US"/>
        </a:p>
      </dgm:t>
    </dgm:pt>
    <dgm:pt modelId="{706657AD-4057-45F7-9339-3ACA6E73FC12}" type="sibTrans" cxnId="{DA8C620F-ED80-4363-93AB-D0636A51AA80}">
      <dgm:prSet/>
      <dgm:spPr/>
      <dgm:t>
        <a:bodyPr/>
        <a:lstStyle/>
        <a:p>
          <a:endParaRPr lang="en-US"/>
        </a:p>
      </dgm:t>
    </dgm:pt>
    <dgm:pt modelId="{0C53CC39-02E1-465B-9217-1C6E4E9B8707}">
      <dgm:prSet phldrT="[Text]" custT="1"/>
      <dgm:spPr/>
      <dgm:t>
        <a:bodyPr/>
        <a:lstStyle/>
        <a:p>
          <a:r>
            <a:rPr lang="en-US" sz="1500" dirty="0"/>
            <a:t>Access</a:t>
          </a:r>
        </a:p>
      </dgm:t>
    </dgm:pt>
    <dgm:pt modelId="{2469B7D5-1E3B-4EC6-B2F9-BE35BB24414B}" type="parTrans" cxnId="{1ECF8516-5BBD-4D9B-8F2B-93F1BBE1CBE4}">
      <dgm:prSet/>
      <dgm:spPr/>
      <dgm:t>
        <a:bodyPr/>
        <a:lstStyle/>
        <a:p>
          <a:endParaRPr lang="en-US"/>
        </a:p>
      </dgm:t>
    </dgm:pt>
    <dgm:pt modelId="{EFCAA641-30AC-4226-AE35-635B9599932A}" type="sibTrans" cxnId="{1ECF8516-5BBD-4D9B-8F2B-93F1BBE1CBE4}">
      <dgm:prSet/>
      <dgm:spPr/>
      <dgm:t>
        <a:bodyPr/>
        <a:lstStyle/>
        <a:p>
          <a:endParaRPr lang="en-US"/>
        </a:p>
      </dgm:t>
    </dgm:pt>
    <dgm:pt modelId="{E929F2D0-19C9-40DB-AC10-65803AD611E6}">
      <dgm:prSet/>
      <dgm:spPr/>
      <dgm:t>
        <a:bodyPr/>
        <a:lstStyle/>
        <a:p>
          <a:endParaRPr lang="en-US"/>
        </a:p>
      </dgm:t>
    </dgm:pt>
    <dgm:pt modelId="{309A288F-EB1F-4794-B86D-C4AD6DCB8F0B}" type="parTrans" cxnId="{29134DE7-BE00-4BAA-9A3E-BCD925AD67A8}">
      <dgm:prSet/>
      <dgm:spPr/>
      <dgm:t>
        <a:bodyPr/>
        <a:lstStyle/>
        <a:p>
          <a:endParaRPr lang="en-US"/>
        </a:p>
      </dgm:t>
    </dgm:pt>
    <dgm:pt modelId="{17158332-DD84-4414-BC7B-2DE9055616C7}" type="sibTrans" cxnId="{29134DE7-BE00-4BAA-9A3E-BCD925AD67A8}">
      <dgm:prSet/>
      <dgm:spPr/>
      <dgm:t>
        <a:bodyPr/>
        <a:lstStyle/>
        <a:p>
          <a:endParaRPr lang="en-US"/>
        </a:p>
      </dgm:t>
    </dgm:pt>
    <dgm:pt modelId="{E47D1664-BE54-47A3-BE9B-B2F13D34B8B2}">
      <dgm:prSet/>
      <dgm:spPr/>
      <dgm:t>
        <a:bodyPr/>
        <a:lstStyle/>
        <a:p>
          <a:endParaRPr lang="en-US"/>
        </a:p>
      </dgm:t>
    </dgm:pt>
    <dgm:pt modelId="{3C4CE30E-7182-4973-91B6-37202871560B}" type="parTrans" cxnId="{13289642-4CCE-45F6-8668-D7DE991B0F0B}">
      <dgm:prSet/>
      <dgm:spPr/>
      <dgm:t>
        <a:bodyPr/>
        <a:lstStyle/>
        <a:p>
          <a:endParaRPr lang="en-US"/>
        </a:p>
      </dgm:t>
    </dgm:pt>
    <dgm:pt modelId="{4C6CFFAE-7F57-49AB-9A04-6919AF99844B}" type="sibTrans" cxnId="{13289642-4CCE-45F6-8668-D7DE991B0F0B}">
      <dgm:prSet/>
      <dgm:spPr/>
      <dgm:t>
        <a:bodyPr/>
        <a:lstStyle/>
        <a:p>
          <a:endParaRPr lang="en-US"/>
        </a:p>
      </dgm:t>
    </dgm:pt>
    <dgm:pt modelId="{C22F5C6B-0CDB-4507-8E5B-35B067A1F598}" type="pres">
      <dgm:prSet presAssocID="{8D878AB2-7F62-49FE-AE13-EDF907FB53EC}" presName="rootnode" presStyleCnt="0">
        <dgm:presLayoutVars>
          <dgm:chMax/>
          <dgm:chPref/>
          <dgm:dir/>
          <dgm:animLvl val="lvl"/>
        </dgm:presLayoutVars>
      </dgm:prSet>
      <dgm:spPr/>
    </dgm:pt>
    <dgm:pt modelId="{206BB605-39BC-49A4-BD82-F00AE4219A81}" type="pres">
      <dgm:prSet presAssocID="{1DF4DB1C-4E57-4E12-BEC3-4EC098F2B99F}" presName="composite" presStyleCnt="0"/>
      <dgm:spPr/>
    </dgm:pt>
    <dgm:pt modelId="{7082D264-8F4E-407E-9F73-E64445816CB4}" type="pres">
      <dgm:prSet presAssocID="{1DF4DB1C-4E57-4E12-BEC3-4EC098F2B99F}" presName="LShape" presStyleLbl="alignNode1" presStyleIdx="0" presStyleCnt="9"/>
      <dgm:spPr>
        <a:solidFill>
          <a:schemeClr val="tx1"/>
        </a:solidFill>
      </dgm:spPr>
    </dgm:pt>
    <dgm:pt modelId="{1CB50DF4-62AD-4196-AD16-7D52892A04A8}" type="pres">
      <dgm:prSet presAssocID="{1DF4DB1C-4E57-4E12-BEC3-4EC098F2B99F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38AAFADA-0BED-470F-98F3-CD3726773292}" type="pres">
      <dgm:prSet presAssocID="{1DF4DB1C-4E57-4E12-BEC3-4EC098F2B99F}" presName="Triangle" presStyleLbl="alignNode1" presStyleIdx="1" presStyleCnt="9"/>
      <dgm:spPr/>
    </dgm:pt>
    <dgm:pt modelId="{90C2290A-0EEE-45E9-9F58-A2873275BE1F}" type="pres">
      <dgm:prSet presAssocID="{443458BE-D4C0-4E5D-A561-ECC44F8337CB}" presName="sibTrans" presStyleCnt="0"/>
      <dgm:spPr/>
    </dgm:pt>
    <dgm:pt modelId="{75C3926B-0723-48AD-9A65-8413FE7FA14B}" type="pres">
      <dgm:prSet presAssocID="{443458BE-D4C0-4E5D-A561-ECC44F8337CB}" presName="space" presStyleCnt="0"/>
      <dgm:spPr/>
    </dgm:pt>
    <dgm:pt modelId="{F5D29EAA-9D2F-4B5C-8197-3EA2D11EDA08}" type="pres">
      <dgm:prSet presAssocID="{E929F2D0-19C9-40DB-AC10-65803AD611E6}" presName="composite" presStyleCnt="0"/>
      <dgm:spPr/>
    </dgm:pt>
    <dgm:pt modelId="{41069060-136C-408F-979A-6C1E4A0DE409}" type="pres">
      <dgm:prSet presAssocID="{E929F2D0-19C9-40DB-AC10-65803AD611E6}" presName="LShape" presStyleLbl="alignNode1" presStyleIdx="2" presStyleCnt="9"/>
      <dgm:spPr>
        <a:solidFill>
          <a:schemeClr val="tx1"/>
        </a:solidFill>
      </dgm:spPr>
    </dgm:pt>
    <dgm:pt modelId="{924DD935-24EA-4503-BC84-CC2850B2E75E}" type="pres">
      <dgm:prSet presAssocID="{E929F2D0-19C9-40DB-AC10-65803AD611E6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379090B-B1C5-4414-B7AA-B2065B1B0220}" type="pres">
      <dgm:prSet presAssocID="{E929F2D0-19C9-40DB-AC10-65803AD611E6}" presName="Triangle" presStyleLbl="alignNode1" presStyleIdx="3" presStyleCnt="9"/>
      <dgm:spPr/>
    </dgm:pt>
    <dgm:pt modelId="{C728072F-ED39-4195-A476-0F386ACDD973}" type="pres">
      <dgm:prSet presAssocID="{17158332-DD84-4414-BC7B-2DE9055616C7}" presName="sibTrans" presStyleCnt="0"/>
      <dgm:spPr/>
    </dgm:pt>
    <dgm:pt modelId="{17B59A05-3081-4031-B659-CE26772B620C}" type="pres">
      <dgm:prSet presAssocID="{17158332-DD84-4414-BC7B-2DE9055616C7}" presName="space" presStyleCnt="0"/>
      <dgm:spPr/>
    </dgm:pt>
    <dgm:pt modelId="{19C2BACE-2235-4AA5-A1BA-DD2DA460C46D}" type="pres">
      <dgm:prSet presAssocID="{E47D1664-BE54-47A3-BE9B-B2F13D34B8B2}" presName="composite" presStyleCnt="0"/>
      <dgm:spPr/>
    </dgm:pt>
    <dgm:pt modelId="{3A86D47C-FB27-4038-8CDF-98614F1468FB}" type="pres">
      <dgm:prSet presAssocID="{E47D1664-BE54-47A3-BE9B-B2F13D34B8B2}" presName="LShape" presStyleLbl="alignNode1" presStyleIdx="4" presStyleCnt="9"/>
      <dgm:spPr>
        <a:solidFill>
          <a:schemeClr val="tx1"/>
        </a:solidFill>
      </dgm:spPr>
    </dgm:pt>
    <dgm:pt modelId="{BEF311FD-8BA3-46F4-8E68-E750EB3752E5}" type="pres">
      <dgm:prSet presAssocID="{E47D1664-BE54-47A3-BE9B-B2F13D34B8B2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113A416-5D1D-46CE-B683-F7C2F911A6B8}" type="pres">
      <dgm:prSet presAssocID="{E47D1664-BE54-47A3-BE9B-B2F13D34B8B2}" presName="Triangle" presStyleLbl="alignNode1" presStyleIdx="5" presStyleCnt="9"/>
      <dgm:spPr/>
    </dgm:pt>
    <dgm:pt modelId="{FF37F4D2-1B69-4AF0-A150-8FB9F14E55AF}" type="pres">
      <dgm:prSet presAssocID="{4C6CFFAE-7F57-49AB-9A04-6919AF99844B}" presName="sibTrans" presStyleCnt="0"/>
      <dgm:spPr/>
    </dgm:pt>
    <dgm:pt modelId="{602711DF-FC32-49F9-81BD-7507C1A76288}" type="pres">
      <dgm:prSet presAssocID="{4C6CFFAE-7F57-49AB-9A04-6919AF99844B}" presName="space" presStyleCnt="0"/>
      <dgm:spPr/>
    </dgm:pt>
    <dgm:pt modelId="{6097E9DA-4F9D-43EA-9704-E46CF5A2D6F3}" type="pres">
      <dgm:prSet presAssocID="{4189758C-0767-44EC-A1A2-4BD9565AA3A6}" presName="composite" presStyleCnt="0"/>
      <dgm:spPr/>
    </dgm:pt>
    <dgm:pt modelId="{6031C326-D1A6-4D88-BC6E-A748700361E0}" type="pres">
      <dgm:prSet presAssocID="{4189758C-0767-44EC-A1A2-4BD9565AA3A6}" presName="LShape" presStyleLbl="alignNode1" presStyleIdx="6" presStyleCnt="9"/>
      <dgm:spPr>
        <a:solidFill>
          <a:schemeClr val="tx1"/>
        </a:solidFill>
      </dgm:spPr>
    </dgm:pt>
    <dgm:pt modelId="{E935B247-12EC-4A03-837D-3E7725A5598D}" type="pres">
      <dgm:prSet presAssocID="{4189758C-0767-44EC-A1A2-4BD9565AA3A6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F7B79C8-1B6B-4182-B6D3-56574D5913B3}" type="pres">
      <dgm:prSet presAssocID="{4189758C-0767-44EC-A1A2-4BD9565AA3A6}" presName="Triangle" presStyleLbl="alignNode1" presStyleIdx="7" presStyleCnt="9"/>
      <dgm:spPr/>
    </dgm:pt>
    <dgm:pt modelId="{78F4F851-4661-414F-A974-D8FED6177F2D}" type="pres">
      <dgm:prSet presAssocID="{706657AD-4057-45F7-9339-3ACA6E73FC12}" presName="sibTrans" presStyleCnt="0"/>
      <dgm:spPr/>
    </dgm:pt>
    <dgm:pt modelId="{558C607B-DC9A-4D74-BC4A-FDFF579924C1}" type="pres">
      <dgm:prSet presAssocID="{706657AD-4057-45F7-9339-3ACA6E73FC12}" presName="space" presStyleCnt="0"/>
      <dgm:spPr/>
    </dgm:pt>
    <dgm:pt modelId="{9FFE6255-8985-4370-ADF7-D8B768F859D6}" type="pres">
      <dgm:prSet presAssocID="{0C53CC39-02E1-465B-9217-1C6E4E9B8707}" presName="composite" presStyleCnt="0"/>
      <dgm:spPr/>
    </dgm:pt>
    <dgm:pt modelId="{FEEBF572-0814-48CB-B63E-88D210E0E6BF}" type="pres">
      <dgm:prSet presAssocID="{0C53CC39-02E1-465B-9217-1C6E4E9B8707}" presName="LShape" presStyleLbl="alignNode1" presStyleIdx="8" presStyleCnt="9"/>
      <dgm:spPr>
        <a:solidFill>
          <a:schemeClr val="tx1"/>
        </a:solidFill>
      </dgm:spPr>
    </dgm:pt>
    <dgm:pt modelId="{804F76E8-7AF4-4F8A-90B8-B411ABC85F6E}" type="pres">
      <dgm:prSet presAssocID="{0C53CC39-02E1-465B-9217-1C6E4E9B8707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A8C620F-ED80-4363-93AB-D0636A51AA80}" srcId="{8D878AB2-7F62-49FE-AE13-EDF907FB53EC}" destId="{4189758C-0767-44EC-A1A2-4BD9565AA3A6}" srcOrd="3" destOrd="0" parTransId="{468C24B7-83C3-4D6F-8F81-4433DEB0520A}" sibTransId="{706657AD-4057-45F7-9339-3ACA6E73FC12}"/>
    <dgm:cxn modelId="{1ECF8516-5BBD-4D9B-8F2B-93F1BBE1CBE4}" srcId="{8D878AB2-7F62-49FE-AE13-EDF907FB53EC}" destId="{0C53CC39-02E1-465B-9217-1C6E4E9B8707}" srcOrd="4" destOrd="0" parTransId="{2469B7D5-1E3B-4EC6-B2F9-BE35BB24414B}" sibTransId="{EFCAA641-30AC-4226-AE35-635B9599932A}"/>
    <dgm:cxn modelId="{13289642-4CCE-45F6-8668-D7DE991B0F0B}" srcId="{8D878AB2-7F62-49FE-AE13-EDF907FB53EC}" destId="{E47D1664-BE54-47A3-BE9B-B2F13D34B8B2}" srcOrd="2" destOrd="0" parTransId="{3C4CE30E-7182-4973-91B6-37202871560B}" sibTransId="{4C6CFFAE-7F57-49AB-9A04-6919AF99844B}"/>
    <dgm:cxn modelId="{06215F7E-A695-4E27-9EA2-1A9CFC264FA1}" type="presOf" srcId="{1DF4DB1C-4E57-4E12-BEC3-4EC098F2B99F}" destId="{1CB50DF4-62AD-4196-AD16-7D52892A04A8}" srcOrd="0" destOrd="0" presId="urn:microsoft.com/office/officeart/2009/3/layout/StepUpProcess"/>
    <dgm:cxn modelId="{7BC28DA1-E0F6-4C80-B2CE-B5703EF5517D}" type="presOf" srcId="{4189758C-0767-44EC-A1A2-4BD9565AA3A6}" destId="{E935B247-12EC-4A03-837D-3E7725A5598D}" srcOrd="0" destOrd="0" presId="urn:microsoft.com/office/officeart/2009/3/layout/StepUpProcess"/>
    <dgm:cxn modelId="{E7E29BB0-2951-49C4-8FE4-8BBEF040B48B}" srcId="{8D878AB2-7F62-49FE-AE13-EDF907FB53EC}" destId="{1DF4DB1C-4E57-4E12-BEC3-4EC098F2B99F}" srcOrd="0" destOrd="0" parTransId="{68A3F45D-C758-4496-9F19-31EF6BB6DC23}" sibTransId="{443458BE-D4C0-4E5D-A561-ECC44F8337CB}"/>
    <dgm:cxn modelId="{D7D774CD-2DD8-44D1-A022-A8A69AF64F6C}" type="presOf" srcId="{E929F2D0-19C9-40DB-AC10-65803AD611E6}" destId="{924DD935-24EA-4503-BC84-CC2850B2E75E}" srcOrd="0" destOrd="0" presId="urn:microsoft.com/office/officeart/2009/3/layout/StepUpProcess"/>
    <dgm:cxn modelId="{2C5FD8D8-41B0-4A1D-8451-6A35185B7618}" type="presOf" srcId="{E47D1664-BE54-47A3-BE9B-B2F13D34B8B2}" destId="{BEF311FD-8BA3-46F4-8E68-E750EB3752E5}" srcOrd="0" destOrd="0" presId="urn:microsoft.com/office/officeart/2009/3/layout/StepUpProcess"/>
    <dgm:cxn modelId="{D67D6BDE-3BFB-4BEB-A628-BCEB1B5B2EFF}" type="presOf" srcId="{8D878AB2-7F62-49FE-AE13-EDF907FB53EC}" destId="{C22F5C6B-0CDB-4507-8E5B-35B067A1F598}" srcOrd="0" destOrd="0" presId="urn:microsoft.com/office/officeart/2009/3/layout/StepUpProcess"/>
    <dgm:cxn modelId="{ABDCD8E0-398A-4838-869F-3C81A6922304}" type="presOf" srcId="{0C53CC39-02E1-465B-9217-1C6E4E9B8707}" destId="{804F76E8-7AF4-4F8A-90B8-B411ABC85F6E}" srcOrd="0" destOrd="0" presId="urn:microsoft.com/office/officeart/2009/3/layout/StepUpProcess"/>
    <dgm:cxn modelId="{29134DE7-BE00-4BAA-9A3E-BCD925AD67A8}" srcId="{8D878AB2-7F62-49FE-AE13-EDF907FB53EC}" destId="{E929F2D0-19C9-40DB-AC10-65803AD611E6}" srcOrd="1" destOrd="0" parTransId="{309A288F-EB1F-4794-B86D-C4AD6DCB8F0B}" sibTransId="{17158332-DD84-4414-BC7B-2DE9055616C7}"/>
    <dgm:cxn modelId="{7F6E2ABF-A522-4F70-8E0D-699F4AFDE56B}" type="presParOf" srcId="{C22F5C6B-0CDB-4507-8E5B-35B067A1F598}" destId="{206BB605-39BC-49A4-BD82-F00AE4219A81}" srcOrd="0" destOrd="0" presId="urn:microsoft.com/office/officeart/2009/3/layout/StepUpProcess"/>
    <dgm:cxn modelId="{C0E0DECD-24C4-43FC-A1C9-EEBDC35CC741}" type="presParOf" srcId="{206BB605-39BC-49A4-BD82-F00AE4219A81}" destId="{7082D264-8F4E-407E-9F73-E64445816CB4}" srcOrd="0" destOrd="0" presId="urn:microsoft.com/office/officeart/2009/3/layout/StepUpProcess"/>
    <dgm:cxn modelId="{F3F048CF-C930-4CE9-AE7C-23D16BD9A1C0}" type="presParOf" srcId="{206BB605-39BC-49A4-BD82-F00AE4219A81}" destId="{1CB50DF4-62AD-4196-AD16-7D52892A04A8}" srcOrd="1" destOrd="0" presId="urn:microsoft.com/office/officeart/2009/3/layout/StepUpProcess"/>
    <dgm:cxn modelId="{A9550FDA-4A68-44C7-9FCD-2D5E474766DA}" type="presParOf" srcId="{206BB605-39BC-49A4-BD82-F00AE4219A81}" destId="{38AAFADA-0BED-470F-98F3-CD3726773292}" srcOrd="2" destOrd="0" presId="urn:microsoft.com/office/officeart/2009/3/layout/StepUpProcess"/>
    <dgm:cxn modelId="{9970543D-3E12-47E6-8550-FA7F4ACD58A7}" type="presParOf" srcId="{C22F5C6B-0CDB-4507-8E5B-35B067A1F598}" destId="{90C2290A-0EEE-45E9-9F58-A2873275BE1F}" srcOrd="1" destOrd="0" presId="urn:microsoft.com/office/officeart/2009/3/layout/StepUpProcess"/>
    <dgm:cxn modelId="{415D0DCA-9F3A-4E71-91C1-309C7399395B}" type="presParOf" srcId="{90C2290A-0EEE-45E9-9F58-A2873275BE1F}" destId="{75C3926B-0723-48AD-9A65-8413FE7FA14B}" srcOrd="0" destOrd="0" presId="urn:microsoft.com/office/officeart/2009/3/layout/StepUpProcess"/>
    <dgm:cxn modelId="{BD0BDEF6-C0C4-4A0D-AC34-DA1F803C3E04}" type="presParOf" srcId="{C22F5C6B-0CDB-4507-8E5B-35B067A1F598}" destId="{F5D29EAA-9D2F-4B5C-8197-3EA2D11EDA08}" srcOrd="2" destOrd="0" presId="urn:microsoft.com/office/officeart/2009/3/layout/StepUpProcess"/>
    <dgm:cxn modelId="{4B6FDBDD-B22C-4C25-A23C-99B14A25063E}" type="presParOf" srcId="{F5D29EAA-9D2F-4B5C-8197-3EA2D11EDA08}" destId="{41069060-136C-408F-979A-6C1E4A0DE409}" srcOrd="0" destOrd="0" presId="urn:microsoft.com/office/officeart/2009/3/layout/StepUpProcess"/>
    <dgm:cxn modelId="{5712A351-FB7E-4325-86EC-0283905923A5}" type="presParOf" srcId="{F5D29EAA-9D2F-4B5C-8197-3EA2D11EDA08}" destId="{924DD935-24EA-4503-BC84-CC2850B2E75E}" srcOrd="1" destOrd="0" presId="urn:microsoft.com/office/officeart/2009/3/layout/StepUpProcess"/>
    <dgm:cxn modelId="{4562BF55-F5B8-4279-8C43-1260FD9A5115}" type="presParOf" srcId="{F5D29EAA-9D2F-4B5C-8197-3EA2D11EDA08}" destId="{C379090B-B1C5-4414-B7AA-B2065B1B0220}" srcOrd="2" destOrd="0" presId="urn:microsoft.com/office/officeart/2009/3/layout/StepUpProcess"/>
    <dgm:cxn modelId="{A2877064-EA18-4C82-8F22-14284DB9D988}" type="presParOf" srcId="{C22F5C6B-0CDB-4507-8E5B-35B067A1F598}" destId="{C728072F-ED39-4195-A476-0F386ACDD973}" srcOrd="3" destOrd="0" presId="urn:microsoft.com/office/officeart/2009/3/layout/StepUpProcess"/>
    <dgm:cxn modelId="{AAF2EE46-4913-48E2-B54D-BDD2258E1EF4}" type="presParOf" srcId="{C728072F-ED39-4195-A476-0F386ACDD973}" destId="{17B59A05-3081-4031-B659-CE26772B620C}" srcOrd="0" destOrd="0" presId="urn:microsoft.com/office/officeart/2009/3/layout/StepUpProcess"/>
    <dgm:cxn modelId="{59395AE0-CC9E-4B58-90E4-A1318E01B6C7}" type="presParOf" srcId="{C22F5C6B-0CDB-4507-8E5B-35B067A1F598}" destId="{19C2BACE-2235-4AA5-A1BA-DD2DA460C46D}" srcOrd="4" destOrd="0" presId="urn:microsoft.com/office/officeart/2009/3/layout/StepUpProcess"/>
    <dgm:cxn modelId="{B0ABEBC8-4E33-4C74-B383-C3CBDE0DED8F}" type="presParOf" srcId="{19C2BACE-2235-4AA5-A1BA-DD2DA460C46D}" destId="{3A86D47C-FB27-4038-8CDF-98614F1468FB}" srcOrd="0" destOrd="0" presId="urn:microsoft.com/office/officeart/2009/3/layout/StepUpProcess"/>
    <dgm:cxn modelId="{7272F51F-F793-4403-BC23-3CE1C53B3505}" type="presParOf" srcId="{19C2BACE-2235-4AA5-A1BA-DD2DA460C46D}" destId="{BEF311FD-8BA3-46F4-8E68-E750EB3752E5}" srcOrd="1" destOrd="0" presId="urn:microsoft.com/office/officeart/2009/3/layout/StepUpProcess"/>
    <dgm:cxn modelId="{9C6C4DE7-66C1-4485-A1C7-32A0CDB486F0}" type="presParOf" srcId="{19C2BACE-2235-4AA5-A1BA-DD2DA460C46D}" destId="{0113A416-5D1D-46CE-B683-F7C2F911A6B8}" srcOrd="2" destOrd="0" presId="urn:microsoft.com/office/officeart/2009/3/layout/StepUpProcess"/>
    <dgm:cxn modelId="{DDDB5C8B-57C6-421F-8C7D-308604FEE4FD}" type="presParOf" srcId="{C22F5C6B-0CDB-4507-8E5B-35B067A1F598}" destId="{FF37F4D2-1B69-4AF0-A150-8FB9F14E55AF}" srcOrd="5" destOrd="0" presId="urn:microsoft.com/office/officeart/2009/3/layout/StepUpProcess"/>
    <dgm:cxn modelId="{C793A335-7F61-4FE6-AB35-F8122174A048}" type="presParOf" srcId="{FF37F4D2-1B69-4AF0-A150-8FB9F14E55AF}" destId="{602711DF-FC32-49F9-81BD-7507C1A76288}" srcOrd="0" destOrd="0" presId="urn:microsoft.com/office/officeart/2009/3/layout/StepUpProcess"/>
    <dgm:cxn modelId="{8C9BC190-3549-4E52-A94E-0483A174FB76}" type="presParOf" srcId="{C22F5C6B-0CDB-4507-8E5B-35B067A1F598}" destId="{6097E9DA-4F9D-43EA-9704-E46CF5A2D6F3}" srcOrd="6" destOrd="0" presId="urn:microsoft.com/office/officeart/2009/3/layout/StepUpProcess"/>
    <dgm:cxn modelId="{BD7DC54F-3EB2-4654-9D5B-F3B336F9BD31}" type="presParOf" srcId="{6097E9DA-4F9D-43EA-9704-E46CF5A2D6F3}" destId="{6031C326-D1A6-4D88-BC6E-A748700361E0}" srcOrd="0" destOrd="0" presId="urn:microsoft.com/office/officeart/2009/3/layout/StepUpProcess"/>
    <dgm:cxn modelId="{4167BF4B-B845-4CE7-BB08-36DECB71B9A1}" type="presParOf" srcId="{6097E9DA-4F9D-43EA-9704-E46CF5A2D6F3}" destId="{E935B247-12EC-4A03-837D-3E7725A5598D}" srcOrd="1" destOrd="0" presId="urn:microsoft.com/office/officeart/2009/3/layout/StepUpProcess"/>
    <dgm:cxn modelId="{BA3003E1-F3BE-494A-B88B-0CEF4639EB5A}" type="presParOf" srcId="{6097E9DA-4F9D-43EA-9704-E46CF5A2D6F3}" destId="{4F7B79C8-1B6B-4182-B6D3-56574D5913B3}" srcOrd="2" destOrd="0" presId="urn:microsoft.com/office/officeart/2009/3/layout/StepUpProcess"/>
    <dgm:cxn modelId="{F0F35944-893B-4035-8D42-157FA1197A0F}" type="presParOf" srcId="{C22F5C6B-0CDB-4507-8E5B-35B067A1F598}" destId="{78F4F851-4661-414F-A974-D8FED6177F2D}" srcOrd="7" destOrd="0" presId="urn:microsoft.com/office/officeart/2009/3/layout/StepUpProcess"/>
    <dgm:cxn modelId="{B6E75C66-4C52-4BB4-8964-B39750D0A804}" type="presParOf" srcId="{78F4F851-4661-414F-A974-D8FED6177F2D}" destId="{558C607B-DC9A-4D74-BC4A-FDFF579924C1}" srcOrd="0" destOrd="0" presId="urn:microsoft.com/office/officeart/2009/3/layout/StepUpProcess"/>
    <dgm:cxn modelId="{B25546E8-C924-4669-BC68-5EF1437D1264}" type="presParOf" srcId="{C22F5C6B-0CDB-4507-8E5B-35B067A1F598}" destId="{9FFE6255-8985-4370-ADF7-D8B768F859D6}" srcOrd="8" destOrd="0" presId="urn:microsoft.com/office/officeart/2009/3/layout/StepUpProcess"/>
    <dgm:cxn modelId="{E15C7FA6-EDC4-483F-AC1E-206325C9F023}" type="presParOf" srcId="{9FFE6255-8985-4370-ADF7-D8B768F859D6}" destId="{FEEBF572-0814-48CB-B63E-88D210E0E6BF}" srcOrd="0" destOrd="0" presId="urn:microsoft.com/office/officeart/2009/3/layout/StepUpProcess"/>
    <dgm:cxn modelId="{EAE10D4C-E5ED-4A04-8C49-2D8B949DB8D5}" type="presParOf" srcId="{9FFE6255-8985-4370-ADF7-D8B768F859D6}" destId="{804F76E8-7AF4-4F8A-90B8-B411ABC85F6E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AF40E3-C025-42E9-A3ED-D80763AF51E5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332ADB6-0BBF-4E62-975C-5E7ACA7D4F9B}">
      <dgm:prSet phldrT="[Text]"/>
      <dgm:spPr>
        <a:solidFill>
          <a:schemeClr val="tx1"/>
        </a:solidFill>
      </dgm:spPr>
      <dgm:t>
        <a:bodyPr/>
        <a:lstStyle/>
        <a:p>
          <a:r>
            <a:rPr lang="en-CA" dirty="0">
              <a:solidFill>
                <a:schemeClr val="bg1"/>
              </a:solidFill>
            </a:rPr>
            <a:t>Customer Value and Product Design</a:t>
          </a:r>
          <a:endParaRPr lang="en-US" dirty="0">
            <a:solidFill>
              <a:schemeClr val="bg1"/>
            </a:solidFill>
          </a:endParaRPr>
        </a:p>
      </dgm:t>
    </dgm:pt>
    <dgm:pt modelId="{AC08E6C4-A329-4173-961A-DF571C4C701B}" type="parTrans" cxnId="{129165AE-D638-4CA4-8C37-CFE4A6D2684B}">
      <dgm:prSet/>
      <dgm:spPr/>
      <dgm:t>
        <a:bodyPr/>
        <a:lstStyle/>
        <a:p>
          <a:endParaRPr lang="en-US"/>
        </a:p>
      </dgm:t>
    </dgm:pt>
    <dgm:pt modelId="{6FE4E90F-86B0-47D7-93DC-B1035316F194}" type="sibTrans" cxnId="{129165AE-D638-4CA4-8C37-CFE4A6D2684B}">
      <dgm:prSet/>
      <dgm:spPr/>
      <dgm:t>
        <a:bodyPr/>
        <a:lstStyle/>
        <a:p>
          <a:endParaRPr lang="en-US"/>
        </a:p>
      </dgm:t>
    </dgm:pt>
    <dgm:pt modelId="{5D397B9F-77E5-4CD4-AA6A-4E30FCDA5483}">
      <dgm:prSet phldrT="[Text]"/>
      <dgm:spPr>
        <a:solidFill>
          <a:schemeClr val="tx1"/>
        </a:solidFill>
      </dgm:spPr>
      <dgm:t>
        <a:bodyPr/>
        <a:lstStyle/>
        <a:p>
          <a:r>
            <a:rPr lang="en-CA" dirty="0">
              <a:solidFill>
                <a:schemeClr val="bg1"/>
              </a:solidFill>
            </a:rPr>
            <a:t>Portfolio Leveraging</a:t>
          </a:r>
          <a:endParaRPr lang="en-US" dirty="0">
            <a:solidFill>
              <a:schemeClr val="bg1"/>
            </a:solidFill>
          </a:endParaRPr>
        </a:p>
      </dgm:t>
    </dgm:pt>
    <dgm:pt modelId="{E431A672-6D55-45B9-8A43-2D2B53C264BA}" type="parTrans" cxnId="{45BEA806-563E-43E3-B9F4-7D1865C3F0F1}">
      <dgm:prSet/>
      <dgm:spPr/>
      <dgm:t>
        <a:bodyPr/>
        <a:lstStyle/>
        <a:p>
          <a:endParaRPr lang="en-US"/>
        </a:p>
      </dgm:t>
    </dgm:pt>
    <dgm:pt modelId="{60D6FA93-0664-4A5D-822C-A4D056AC0D44}" type="sibTrans" cxnId="{45BEA806-563E-43E3-B9F4-7D1865C3F0F1}">
      <dgm:prSet/>
      <dgm:spPr/>
      <dgm:t>
        <a:bodyPr/>
        <a:lstStyle/>
        <a:p>
          <a:endParaRPr lang="en-US"/>
        </a:p>
      </dgm:t>
    </dgm:pt>
    <dgm:pt modelId="{FF565B99-E557-4DCB-AAD4-3C6BA34EA5B7}">
      <dgm:prSet phldrT="[Text]"/>
      <dgm:spPr>
        <a:solidFill>
          <a:schemeClr val="tx1"/>
        </a:solidFill>
      </dgm:spPr>
      <dgm:t>
        <a:bodyPr/>
        <a:lstStyle/>
        <a:p>
          <a:r>
            <a:rPr lang="en-CA" dirty="0">
              <a:solidFill>
                <a:schemeClr val="bg1"/>
              </a:solidFill>
            </a:rPr>
            <a:t>Competitive Benchmarking</a:t>
          </a:r>
          <a:endParaRPr lang="en-US" dirty="0">
            <a:solidFill>
              <a:schemeClr val="bg1"/>
            </a:solidFill>
          </a:endParaRPr>
        </a:p>
      </dgm:t>
    </dgm:pt>
    <dgm:pt modelId="{A441C20A-65D0-4480-8F63-A44CF7F87E75}" type="parTrans" cxnId="{F87C6B22-9163-47B3-9138-D7C94DE30E35}">
      <dgm:prSet/>
      <dgm:spPr/>
      <dgm:t>
        <a:bodyPr/>
        <a:lstStyle/>
        <a:p>
          <a:endParaRPr lang="en-US"/>
        </a:p>
      </dgm:t>
    </dgm:pt>
    <dgm:pt modelId="{90175371-8FAC-4CCF-AA1B-157F2B7974E2}" type="sibTrans" cxnId="{F87C6B22-9163-47B3-9138-D7C94DE30E35}">
      <dgm:prSet/>
      <dgm:spPr/>
      <dgm:t>
        <a:bodyPr/>
        <a:lstStyle/>
        <a:p>
          <a:endParaRPr lang="en-US"/>
        </a:p>
      </dgm:t>
    </dgm:pt>
    <dgm:pt modelId="{3E5382FA-8182-47DA-B135-2BD9F59A22BC}">
      <dgm:prSet phldrT="[Text]" custT="1"/>
      <dgm:spPr>
        <a:solidFill>
          <a:schemeClr val="tx1"/>
        </a:solidFill>
      </dgm:spPr>
      <dgm:t>
        <a:bodyPr/>
        <a:lstStyle/>
        <a:p>
          <a:r>
            <a:rPr lang="en-CA" sz="2200" dirty="0">
              <a:solidFill>
                <a:schemeClr val="bg1"/>
              </a:solidFill>
            </a:rPr>
            <a:t>Internal Efficiencies &amp; Partner </a:t>
          </a:r>
          <a:r>
            <a:rPr lang="en-CA" sz="1600" dirty="0">
              <a:solidFill>
                <a:schemeClr val="bg1"/>
              </a:solidFill>
            </a:rPr>
            <a:t>(Forward &amp; Backward)</a:t>
          </a:r>
          <a:r>
            <a:rPr lang="en-CA" sz="2200" dirty="0">
              <a:solidFill>
                <a:schemeClr val="bg1"/>
              </a:solidFill>
            </a:rPr>
            <a:t> Chain Management</a:t>
          </a:r>
          <a:endParaRPr lang="en-US" sz="2200" dirty="0">
            <a:solidFill>
              <a:schemeClr val="bg1"/>
            </a:solidFill>
          </a:endParaRPr>
        </a:p>
      </dgm:t>
    </dgm:pt>
    <dgm:pt modelId="{B88D60A8-8E98-4540-9098-46E3D0C79A85}" type="parTrans" cxnId="{8A2B6D59-009A-481F-97EB-5CD033B8352B}">
      <dgm:prSet/>
      <dgm:spPr/>
      <dgm:t>
        <a:bodyPr/>
        <a:lstStyle/>
        <a:p>
          <a:endParaRPr lang="en-US"/>
        </a:p>
      </dgm:t>
    </dgm:pt>
    <dgm:pt modelId="{2973F549-BCDB-42B0-AA09-D2FAA045112F}" type="sibTrans" cxnId="{8A2B6D59-009A-481F-97EB-5CD033B8352B}">
      <dgm:prSet/>
      <dgm:spPr/>
      <dgm:t>
        <a:bodyPr/>
        <a:lstStyle/>
        <a:p>
          <a:endParaRPr lang="en-US"/>
        </a:p>
      </dgm:t>
    </dgm:pt>
    <dgm:pt modelId="{A8CB5203-0808-4870-9571-C6B827D24366}" type="pres">
      <dgm:prSet presAssocID="{02AF40E3-C025-42E9-A3ED-D80763AF51E5}" presName="matrix" presStyleCnt="0">
        <dgm:presLayoutVars>
          <dgm:chMax val="1"/>
          <dgm:dir/>
          <dgm:resizeHandles val="exact"/>
        </dgm:presLayoutVars>
      </dgm:prSet>
      <dgm:spPr/>
    </dgm:pt>
    <dgm:pt modelId="{A1F51FE3-CE9D-4173-A55E-74C1DD0492FB}" type="pres">
      <dgm:prSet presAssocID="{02AF40E3-C025-42E9-A3ED-D80763AF51E5}" presName="diamond" presStyleLbl="bgShp" presStyleIdx="0" presStyleCnt="1"/>
      <dgm:spPr/>
    </dgm:pt>
    <dgm:pt modelId="{B04A1A0E-8C28-494C-91FD-08BFE5792F45}" type="pres">
      <dgm:prSet presAssocID="{02AF40E3-C025-42E9-A3ED-D80763AF51E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068933F-45C7-4453-BDD6-343E6908EA3E}" type="pres">
      <dgm:prSet presAssocID="{02AF40E3-C025-42E9-A3ED-D80763AF51E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F8ADA4F-1668-4A52-9C91-97E69E04E13E}" type="pres">
      <dgm:prSet presAssocID="{02AF40E3-C025-42E9-A3ED-D80763AF51E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54258B-BA95-4C0A-9017-3423467C9E81}" type="pres">
      <dgm:prSet presAssocID="{02AF40E3-C025-42E9-A3ED-D80763AF51E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5BEA806-563E-43E3-B9F4-7D1865C3F0F1}" srcId="{02AF40E3-C025-42E9-A3ED-D80763AF51E5}" destId="{5D397B9F-77E5-4CD4-AA6A-4E30FCDA5483}" srcOrd="1" destOrd="0" parTransId="{E431A672-6D55-45B9-8A43-2D2B53C264BA}" sibTransId="{60D6FA93-0664-4A5D-822C-A4D056AC0D44}"/>
    <dgm:cxn modelId="{B4FFA820-7B8A-4B45-9972-F7CF36E7A4D0}" type="presOf" srcId="{02AF40E3-C025-42E9-A3ED-D80763AF51E5}" destId="{A8CB5203-0808-4870-9571-C6B827D24366}" srcOrd="0" destOrd="0" presId="urn:microsoft.com/office/officeart/2005/8/layout/matrix3"/>
    <dgm:cxn modelId="{F87C6B22-9163-47B3-9138-D7C94DE30E35}" srcId="{02AF40E3-C025-42E9-A3ED-D80763AF51E5}" destId="{FF565B99-E557-4DCB-AAD4-3C6BA34EA5B7}" srcOrd="2" destOrd="0" parTransId="{A441C20A-65D0-4480-8F63-A44CF7F87E75}" sibTransId="{90175371-8FAC-4CCF-AA1B-157F2B7974E2}"/>
    <dgm:cxn modelId="{A200E12C-32FA-4A4F-BFF3-8CC38899300C}" type="presOf" srcId="{9332ADB6-0BBF-4E62-975C-5E7ACA7D4F9B}" destId="{B04A1A0E-8C28-494C-91FD-08BFE5792F45}" srcOrd="0" destOrd="0" presId="urn:microsoft.com/office/officeart/2005/8/layout/matrix3"/>
    <dgm:cxn modelId="{9EBBA137-25AD-40BF-8E4D-950D0E2FC75C}" type="presOf" srcId="{5D397B9F-77E5-4CD4-AA6A-4E30FCDA5483}" destId="{B068933F-45C7-4453-BDD6-343E6908EA3E}" srcOrd="0" destOrd="0" presId="urn:microsoft.com/office/officeart/2005/8/layout/matrix3"/>
    <dgm:cxn modelId="{243E5174-67EE-4F65-BA80-403E1A25D2B8}" type="presOf" srcId="{3E5382FA-8182-47DA-B135-2BD9F59A22BC}" destId="{2D54258B-BA95-4C0A-9017-3423467C9E81}" srcOrd="0" destOrd="0" presId="urn:microsoft.com/office/officeart/2005/8/layout/matrix3"/>
    <dgm:cxn modelId="{8A2B6D59-009A-481F-97EB-5CD033B8352B}" srcId="{02AF40E3-C025-42E9-A3ED-D80763AF51E5}" destId="{3E5382FA-8182-47DA-B135-2BD9F59A22BC}" srcOrd="3" destOrd="0" parTransId="{B88D60A8-8E98-4540-9098-46E3D0C79A85}" sibTransId="{2973F549-BCDB-42B0-AA09-D2FAA045112F}"/>
    <dgm:cxn modelId="{129165AE-D638-4CA4-8C37-CFE4A6D2684B}" srcId="{02AF40E3-C025-42E9-A3ED-D80763AF51E5}" destId="{9332ADB6-0BBF-4E62-975C-5E7ACA7D4F9B}" srcOrd="0" destOrd="0" parTransId="{AC08E6C4-A329-4173-961A-DF571C4C701B}" sibTransId="{6FE4E90F-86B0-47D7-93DC-B1035316F194}"/>
    <dgm:cxn modelId="{734D8FFD-3B09-4DB5-BD38-60F28412E7E8}" type="presOf" srcId="{FF565B99-E557-4DCB-AAD4-3C6BA34EA5B7}" destId="{8F8ADA4F-1668-4A52-9C91-97E69E04E13E}" srcOrd="0" destOrd="0" presId="urn:microsoft.com/office/officeart/2005/8/layout/matrix3"/>
    <dgm:cxn modelId="{20D45192-6B1B-45A0-A164-27F3231661D0}" type="presParOf" srcId="{A8CB5203-0808-4870-9571-C6B827D24366}" destId="{A1F51FE3-CE9D-4173-A55E-74C1DD0492FB}" srcOrd="0" destOrd="0" presId="urn:microsoft.com/office/officeart/2005/8/layout/matrix3"/>
    <dgm:cxn modelId="{E3B130F6-6900-4596-A7F4-054C8F3C29E3}" type="presParOf" srcId="{A8CB5203-0808-4870-9571-C6B827D24366}" destId="{B04A1A0E-8C28-494C-91FD-08BFE5792F45}" srcOrd="1" destOrd="0" presId="urn:microsoft.com/office/officeart/2005/8/layout/matrix3"/>
    <dgm:cxn modelId="{0F630367-190B-4C15-9ADF-E101D9490BC0}" type="presParOf" srcId="{A8CB5203-0808-4870-9571-C6B827D24366}" destId="{B068933F-45C7-4453-BDD6-343E6908EA3E}" srcOrd="2" destOrd="0" presId="urn:microsoft.com/office/officeart/2005/8/layout/matrix3"/>
    <dgm:cxn modelId="{C93C5AEA-F3F7-42CF-BF5D-3313CA085E68}" type="presParOf" srcId="{A8CB5203-0808-4870-9571-C6B827D24366}" destId="{8F8ADA4F-1668-4A52-9C91-97E69E04E13E}" srcOrd="3" destOrd="0" presId="urn:microsoft.com/office/officeart/2005/8/layout/matrix3"/>
    <dgm:cxn modelId="{67965B1B-352A-4C71-B6FB-DF721B094DF1}" type="presParOf" srcId="{A8CB5203-0808-4870-9571-C6B827D24366}" destId="{2D54258B-BA95-4C0A-9017-3423467C9E81}" srcOrd="4" destOrd="0" presId="urn:microsoft.com/office/officeart/2005/8/layout/matrix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4753D-0AD9-439D-9BD7-83D57279D64F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70B37AC-4BDB-42E7-B4E6-D5C92C682A6C}">
      <dgm:prSet phldrT="[Text]" custT="1"/>
      <dgm:spPr/>
      <dgm:t>
        <a:bodyPr/>
        <a:lstStyle/>
        <a:p>
          <a:r>
            <a:rPr lang="en-US" sz="1600" dirty="0"/>
            <a:t>Analytics &amp; AI GVM Analysis</a:t>
          </a:r>
        </a:p>
      </dgm:t>
    </dgm:pt>
    <dgm:pt modelId="{691721C7-E380-4494-A3C4-A9098B3194F8}" type="parTrans" cxnId="{2576C66D-C4E7-4806-9F8C-EAAFE5CBAC9E}">
      <dgm:prSet/>
      <dgm:spPr/>
      <dgm:t>
        <a:bodyPr/>
        <a:lstStyle/>
        <a:p>
          <a:endParaRPr lang="en-US" sz="2400"/>
        </a:p>
      </dgm:t>
    </dgm:pt>
    <dgm:pt modelId="{28046232-676E-42B2-A32C-9D00E68C1A4C}" type="sibTrans" cxnId="{2576C66D-C4E7-4806-9F8C-EAAFE5CBAC9E}">
      <dgm:prSet/>
      <dgm:spPr/>
      <dgm:t>
        <a:bodyPr/>
        <a:lstStyle/>
        <a:p>
          <a:endParaRPr lang="en-US" sz="2400"/>
        </a:p>
      </dgm:t>
    </dgm:pt>
    <dgm:pt modelId="{732BC1D6-2794-4FFA-94A5-120DB32C90AD}">
      <dgm:prSet phldrT="[Text]" custT="1"/>
      <dgm:spPr/>
      <dgm:t>
        <a:bodyPr/>
        <a:lstStyle/>
        <a:p>
          <a:r>
            <a:rPr lang="en-US" sz="1600" dirty="0"/>
            <a:t>Absorption Challenge</a:t>
          </a:r>
        </a:p>
      </dgm:t>
    </dgm:pt>
    <dgm:pt modelId="{A9B77B73-E9BA-461B-9735-5A781A599015}" type="parTrans" cxnId="{39B4DB23-730C-422A-88CB-68C70982E2A6}">
      <dgm:prSet/>
      <dgm:spPr/>
      <dgm:t>
        <a:bodyPr/>
        <a:lstStyle/>
        <a:p>
          <a:endParaRPr lang="en-US" sz="2400"/>
        </a:p>
      </dgm:t>
    </dgm:pt>
    <dgm:pt modelId="{FD172012-B9EA-432B-8FA6-E2FC081F6126}" type="sibTrans" cxnId="{39B4DB23-730C-422A-88CB-68C70982E2A6}">
      <dgm:prSet/>
      <dgm:spPr/>
      <dgm:t>
        <a:bodyPr/>
        <a:lstStyle/>
        <a:p>
          <a:endParaRPr lang="en-US" sz="2400"/>
        </a:p>
      </dgm:t>
    </dgm:pt>
    <dgm:pt modelId="{F9DF63DD-E0B6-49D2-AEED-D8DE17B3BFFB}">
      <dgm:prSet phldrT="[Text]" custT="1"/>
      <dgm:spPr/>
      <dgm:t>
        <a:bodyPr/>
        <a:lstStyle/>
        <a:p>
          <a:r>
            <a:rPr lang="en-US" sz="1600" dirty="0"/>
            <a:t>Quality Improvement Challenge</a:t>
          </a:r>
        </a:p>
      </dgm:t>
    </dgm:pt>
    <dgm:pt modelId="{C6802E6D-9432-4C28-BBBB-8BBA0C442AC2}" type="parTrans" cxnId="{F358DE36-A572-4A6E-9C1B-744D07283F23}">
      <dgm:prSet/>
      <dgm:spPr/>
      <dgm:t>
        <a:bodyPr/>
        <a:lstStyle/>
        <a:p>
          <a:endParaRPr lang="en-US" sz="2400"/>
        </a:p>
      </dgm:t>
    </dgm:pt>
    <dgm:pt modelId="{EFF10E1D-7141-4B8C-B31F-BEE537334C6A}" type="sibTrans" cxnId="{F358DE36-A572-4A6E-9C1B-744D07283F23}">
      <dgm:prSet/>
      <dgm:spPr/>
      <dgm:t>
        <a:bodyPr/>
        <a:lstStyle/>
        <a:p>
          <a:endParaRPr lang="en-US" sz="2400"/>
        </a:p>
      </dgm:t>
    </dgm:pt>
    <dgm:pt modelId="{A40BFD78-7111-4D9E-8E34-F7301D97BDF4}">
      <dgm:prSet phldrT="[Text]" custT="1"/>
      <dgm:spPr/>
      <dgm:t>
        <a:bodyPr/>
        <a:lstStyle/>
        <a:p>
          <a:r>
            <a:rPr lang="en-US" sz="1600" dirty="0"/>
            <a:t>Investment Challenge</a:t>
          </a:r>
        </a:p>
      </dgm:t>
    </dgm:pt>
    <dgm:pt modelId="{C90BCB1A-22DE-469C-B4FD-D1458D00650B}" type="parTrans" cxnId="{E5A98316-4A09-497C-B0C3-381EC00E9FD0}">
      <dgm:prSet/>
      <dgm:spPr/>
      <dgm:t>
        <a:bodyPr/>
        <a:lstStyle/>
        <a:p>
          <a:endParaRPr lang="en-US" sz="2400"/>
        </a:p>
      </dgm:t>
    </dgm:pt>
    <dgm:pt modelId="{3A0ADFDD-4421-4EA8-8160-AA86CC736851}" type="sibTrans" cxnId="{E5A98316-4A09-497C-B0C3-381EC00E9FD0}">
      <dgm:prSet/>
      <dgm:spPr/>
      <dgm:t>
        <a:bodyPr/>
        <a:lstStyle/>
        <a:p>
          <a:endParaRPr lang="en-US" sz="2400"/>
        </a:p>
      </dgm:t>
    </dgm:pt>
    <dgm:pt modelId="{94BA694B-7AD9-46F6-BFF8-54C0A6053259}">
      <dgm:prSet custT="1"/>
      <dgm:spPr/>
      <dgm:t>
        <a:bodyPr/>
        <a:lstStyle/>
        <a:p>
          <a:r>
            <a:rPr lang="en-US" sz="1600" dirty="0"/>
            <a:t>Occupation Susceptibility</a:t>
          </a:r>
        </a:p>
      </dgm:t>
    </dgm:pt>
    <dgm:pt modelId="{E8EAA598-C29D-4ADD-B1D5-C5452C9511CD}" type="parTrans" cxnId="{974E1A06-251B-4C85-ADB1-37700984EDAD}">
      <dgm:prSet/>
      <dgm:spPr/>
      <dgm:t>
        <a:bodyPr/>
        <a:lstStyle/>
        <a:p>
          <a:endParaRPr lang="en-US" sz="2400"/>
        </a:p>
      </dgm:t>
    </dgm:pt>
    <dgm:pt modelId="{6306898A-71EB-4433-AE93-5E48FC62FAA6}" type="sibTrans" cxnId="{974E1A06-251B-4C85-ADB1-37700984EDAD}">
      <dgm:prSet/>
      <dgm:spPr/>
      <dgm:t>
        <a:bodyPr/>
        <a:lstStyle/>
        <a:p>
          <a:endParaRPr lang="en-US" sz="2400"/>
        </a:p>
      </dgm:t>
    </dgm:pt>
    <dgm:pt modelId="{F800D45C-0BFD-4373-A757-EA19AE6B1CBA}">
      <dgm:prSet custT="1"/>
      <dgm:spPr/>
      <dgm:t>
        <a:bodyPr/>
        <a:lstStyle/>
        <a:p>
          <a:r>
            <a:rPr lang="en-US" sz="1600" dirty="0"/>
            <a:t>Occupational Spread</a:t>
          </a:r>
        </a:p>
      </dgm:t>
    </dgm:pt>
    <dgm:pt modelId="{D5E3378E-A96A-4B92-842C-EFBCCB7AA72E}" type="parTrans" cxnId="{5DFF05A6-C897-4798-8D23-E34A8FFC6B02}">
      <dgm:prSet/>
      <dgm:spPr/>
      <dgm:t>
        <a:bodyPr/>
        <a:lstStyle/>
        <a:p>
          <a:endParaRPr lang="en-US" sz="2400"/>
        </a:p>
      </dgm:t>
    </dgm:pt>
    <dgm:pt modelId="{7719CE67-5D65-419C-B077-1255AE939DC7}" type="sibTrans" cxnId="{5DFF05A6-C897-4798-8D23-E34A8FFC6B02}">
      <dgm:prSet/>
      <dgm:spPr/>
      <dgm:t>
        <a:bodyPr/>
        <a:lstStyle/>
        <a:p>
          <a:endParaRPr lang="en-US" sz="2400"/>
        </a:p>
      </dgm:t>
    </dgm:pt>
    <dgm:pt modelId="{79C90D9E-DC65-40CE-B565-B9557820A5D3}">
      <dgm:prSet custT="1"/>
      <dgm:spPr/>
      <dgm:t>
        <a:bodyPr/>
        <a:lstStyle/>
        <a:p>
          <a:r>
            <a:rPr lang="en-US" sz="1600" dirty="0"/>
            <a:t>Cultural Absorption Rate</a:t>
          </a:r>
        </a:p>
      </dgm:t>
    </dgm:pt>
    <dgm:pt modelId="{CD6A939C-32FD-4975-8BD8-DC188FEFAF46}" type="parTrans" cxnId="{3F2A02F6-A916-4CDB-8AC3-627FD92F61CF}">
      <dgm:prSet/>
      <dgm:spPr/>
      <dgm:t>
        <a:bodyPr/>
        <a:lstStyle/>
        <a:p>
          <a:endParaRPr lang="en-US" sz="2400"/>
        </a:p>
      </dgm:t>
    </dgm:pt>
    <dgm:pt modelId="{1DABD668-0C5C-4BC9-A3E3-D6161673CAC0}" type="sibTrans" cxnId="{3F2A02F6-A916-4CDB-8AC3-627FD92F61CF}">
      <dgm:prSet/>
      <dgm:spPr/>
      <dgm:t>
        <a:bodyPr/>
        <a:lstStyle/>
        <a:p>
          <a:endParaRPr lang="en-US" sz="2400"/>
        </a:p>
      </dgm:t>
    </dgm:pt>
    <dgm:pt modelId="{21EA5A4D-77D8-4761-8FDE-85653D809A02}">
      <dgm:prSet custT="1"/>
      <dgm:spPr/>
      <dgm:t>
        <a:bodyPr/>
        <a:lstStyle/>
        <a:p>
          <a:r>
            <a:rPr lang="en-US" sz="1600" dirty="0"/>
            <a:t>Innovation</a:t>
          </a:r>
        </a:p>
        <a:p>
          <a:r>
            <a:rPr lang="en-US" sz="1600" dirty="0"/>
            <a:t>Effect - TFP</a:t>
          </a:r>
        </a:p>
      </dgm:t>
    </dgm:pt>
    <dgm:pt modelId="{18770410-B23E-4CDE-8B6C-ABA6A3366CA7}" type="parTrans" cxnId="{E1B09AD3-F5BA-48D5-994D-36E8857679CC}">
      <dgm:prSet/>
      <dgm:spPr/>
      <dgm:t>
        <a:bodyPr/>
        <a:lstStyle/>
        <a:p>
          <a:endParaRPr lang="en-US" sz="2400"/>
        </a:p>
      </dgm:t>
    </dgm:pt>
    <dgm:pt modelId="{5DF24E21-619E-4D07-85D6-D4014862EA37}" type="sibTrans" cxnId="{E1B09AD3-F5BA-48D5-994D-36E8857679CC}">
      <dgm:prSet/>
      <dgm:spPr/>
      <dgm:t>
        <a:bodyPr/>
        <a:lstStyle/>
        <a:p>
          <a:endParaRPr lang="en-US" sz="2400"/>
        </a:p>
      </dgm:t>
    </dgm:pt>
    <dgm:pt modelId="{B64D91EC-D24D-4CE0-9CB8-8E2E5F8E23C2}">
      <dgm:prSet custT="1"/>
      <dgm:spPr/>
      <dgm:t>
        <a:bodyPr/>
        <a:lstStyle/>
        <a:p>
          <a:r>
            <a:rPr lang="en-US" sz="1600" dirty="0"/>
            <a:t>Quantification</a:t>
          </a:r>
        </a:p>
        <a:p>
          <a:r>
            <a:rPr lang="en-US" sz="1600" dirty="0"/>
            <a:t>Effect - TFP</a:t>
          </a:r>
        </a:p>
      </dgm:t>
    </dgm:pt>
    <dgm:pt modelId="{67F53BFA-82E3-4283-B226-B71F595381BC}" type="parTrans" cxnId="{219169C3-9623-417A-95A0-1F59BB276FF2}">
      <dgm:prSet/>
      <dgm:spPr/>
      <dgm:t>
        <a:bodyPr/>
        <a:lstStyle/>
        <a:p>
          <a:endParaRPr lang="en-US" sz="2400"/>
        </a:p>
      </dgm:t>
    </dgm:pt>
    <dgm:pt modelId="{6D15E79B-0ECD-4D14-8CC3-166BB1A7C8F4}" type="sibTrans" cxnId="{219169C3-9623-417A-95A0-1F59BB276FF2}">
      <dgm:prSet/>
      <dgm:spPr/>
      <dgm:t>
        <a:bodyPr/>
        <a:lstStyle/>
        <a:p>
          <a:endParaRPr lang="en-US" sz="2400"/>
        </a:p>
      </dgm:t>
    </dgm:pt>
    <dgm:pt modelId="{080318E5-4F7E-4D6F-A469-7251C23A4234}">
      <dgm:prSet custT="1"/>
      <dgm:spPr/>
      <dgm:t>
        <a:bodyPr/>
        <a:lstStyle/>
        <a:p>
          <a:r>
            <a:rPr lang="en-US" sz="1600" dirty="0"/>
            <a:t>Near-Term</a:t>
          </a:r>
        </a:p>
      </dgm:t>
    </dgm:pt>
    <dgm:pt modelId="{FFE95D2C-92F7-4FDC-B93E-FBA5A8571DA5}" type="parTrans" cxnId="{6C82FF84-8EA3-431B-9C08-9B7BE5C65206}">
      <dgm:prSet/>
      <dgm:spPr/>
      <dgm:t>
        <a:bodyPr/>
        <a:lstStyle/>
        <a:p>
          <a:endParaRPr lang="en-US" sz="2400"/>
        </a:p>
      </dgm:t>
    </dgm:pt>
    <dgm:pt modelId="{637D03B0-CA2F-4734-B3FE-FF94454DC630}" type="sibTrans" cxnId="{6C82FF84-8EA3-431B-9C08-9B7BE5C65206}">
      <dgm:prSet/>
      <dgm:spPr/>
      <dgm:t>
        <a:bodyPr/>
        <a:lstStyle/>
        <a:p>
          <a:endParaRPr lang="en-US" sz="2400"/>
        </a:p>
      </dgm:t>
    </dgm:pt>
    <dgm:pt modelId="{851E890D-10DB-4BE9-85D4-D4E61CD9E162}">
      <dgm:prSet custT="1"/>
      <dgm:spPr/>
      <dgm:t>
        <a:bodyPr/>
        <a:lstStyle/>
        <a:p>
          <a:r>
            <a:rPr lang="en-US" sz="1600" dirty="0"/>
            <a:t>Mid-Term</a:t>
          </a:r>
        </a:p>
      </dgm:t>
    </dgm:pt>
    <dgm:pt modelId="{E7D03A74-7EDB-4931-89D4-92F310B82662}" type="parTrans" cxnId="{8BA13CD9-357C-4E72-B0ED-8E6A09C4572E}">
      <dgm:prSet/>
      <dgm:spPr/>
      <dgm:t>
        <a:bodyPr/>
        <a:lstStyle/>
        <a:p>
          <a:endParaRPr lang="en-US" sz="2400"/>
        </a:p>
      </dgm:t>
    </dgm:pt>
    <dgm:pt modelId="{254BE141-ED30-4856-84FD-0F7DA5FE875E}" type="sibTrans" cxnId="{8BA13CD9-357C-4E72-B0ED-8E6A09C4572E}">
      <dgm:prSet/>
      <dgm:spPr/>
      <dgm:t>
        <a:bodyPr/>
        <a:lstStyle/>
        <a:p>
          <a:endParaRPr lang="en-US" sz="2400"/>
        </a:p>
      </dgm:t>
    </dgm:pt>
    <dgm:pt modelId="{F1DDCC9D-920F-4ADE-BFE5-251DCCF95D7E}">
      <dgm:prSet custT="1"/>
      <dgm:spPr/>
      <dgm:t>
        <a:bodyPr/>
        <a:lstStyle/>
        <a:p>
          <a:r>
            <a:rPr lang="en-US" sz="1600" dirty="0"/>
            <a:t>Long-Term</a:t>
          </a:r>
        </a:p>
      </dgm:t>
    </dgm:pt>
    <dgm:pt modelId="{29775596-440C-48BF-B326-599A965A275E}" type="parTrans" cxnId="{A206A37B-89A6-4A15-8E8D-3AEF67BE26FD}">
      <dgm:prSet/>
      <dgm:spPr/>
      <dgm:t>
        <a:bodyPr/>
        <a:lstStyle/>
        <a:p>
          <a:endParaRPr lang="en-US" sz="2400"/>
        </a:p>
      </dgm:t>
    </dgm:pt>
    <dgm:pt modelId="{3993551E-A907-4993-90F6-F8A65D694A83}" type="sibTrans" cxnId="{A206A37B-89A6-4A15-8E8D-3AEF67BE26FD}">
      <dgm:prSet/>
      <dgm:spPr/>
      <dgm:t>
        <a:bodyPr/>
        <a:lstStyle/>
        <a:p>
          <a:endParaRPr lang="en-US" sz="2400"/>
        </a:p>
      </dgm:t>
    </dgm:pt>
    <dgm:pt modelId="{03CAC279-2A00-49DE-B797-0CB163F64280}">
      <dgm:prSet custT="1"/>
      <dgm:spPr/>
      <dgm:t>
        <a:bodyPr/>
        <a:lstStyle/>
        <a:p>
          <a:r>
            <a:rPr lang="en-US" sz="1600" dirty="0"/>
            <a:t>Near-Term</a:t>
          </a:r>
        </a:p>
      </dgm:t>
    </dgm:pt>
    <dgm:pt modelId="{3950E158-6038-49E7-9B40-EE9F0D9F2D57}" type="parTrans" cxnId="{F1B5435C-0AC5-45E3-A8A3-B3B755C08A99}">
      <dgm:prSet/>
      <dgm:spPr/>
      <dgm:t>
        <a:bodyPr/>
        <a:lstStyle/>
        <a:p>
          <a:endParaRPr lang="en-US" sz="2400"/>
        </a:p>
      </dgm:t>
    </dgm:pt>
    <dgm:pt modelId="{8A6C9925-3B1E-4A0B-926B-07CB34B2E94E}" type="sibTrans" cxnId="{F1B5435C-0AC5-45E3-A8A3-B3B755C08A99}">
      <dgm:prSet/>
      <dgm:spPr/>
      <dgm:t>
        <a:bodyPr/>
        <a:lstStyle/>
        <a:p>
          <a:endParaRPr lang="en-US" sz="2400"/>
        </a:p>
      </dgm:t>
    </dgm:pt>
    <dgm:pt modelId="{7EE85E30-3CBB-4D8D-9A4C-79A3A69A55F5}">
      <dgm:prSet custT="1"/>
      <dgm:spPr/>
      <dgm:t>
        <a:bodyPr/>
        <a:lstStyle/>
        <a:p>
          <a:r>
            <a:rPr lang="en-US" sz="1600" dirty="0"/>
            <a:t>Mid-Term</a:t>
          </a:r>
        </a:p>
      </dgm:t>
    </dgm:pt>
    <dgm:pt modelId="{9421FABF-18BF-406E-BDC3-CE6D79DBEE3A}" type="parTrans" cxnId="{E36EBDAC-D306-4D8E-9107-827AE3058827}">
      <dgm:prSet/>
      <dgm:spPr/>
      <dgm:t>
        <a:bodyPr/>
        <a:lstStyle/>
        <a:p>
          <a:endParaRPr lang="en-US" sz="2400"/>
        </a:p>
      </dgm:t>
    </dgm:pt>
    <dgm:pt modelId="{3B58C6D7-319E-4D56-945B-AA49AE9B90F0}" type="sibTrans" cxnId="{E36EBDAC-D306-4D8E-9107-827AE3058827}">
      <dgm:prSet/>
      <dgm:spPr/>
      <dgm:t>
        <a:bodyPr/>
        <a:lstStyle/>
        <a:p>
          <a:endParaRPr lang="en-US" sz="2400"/>
        </a:p>
      </dgm:t>
    </dgm:pt>
    <dgm:pt modelId="{A7C3DD05-56A6-458B-B58C-B66B72DA1EC6}">
      <dgm:prSet custT="1"/>
      <dgm:spPr/>
      <dgm:t>
        <a:bodyPr/>
        <a:lstStyle/>
        <a:p>
          <a:r>
            <a:rPr lang="en-US" sz="1600" dirty="0"/>
            <a:t>Long-Term</a:t>
          </a:r>
        </a:p>
      </dgm:t>
    </dgm:pt>
    <dgm:pt modelId="{6040853B-ECD6-4251-A1E1-5AF438F11548}" type="parTrans" cxnId="{A9D0E225-4670-420A-8B56-516D9B33458F}">
      <dgm:prSet/>
      <dgm:spPr/>
      <dgm:t>
        <a:bodyPr/>
        <a:lstStyle/>
        <a:p>
          <a:endParaRPr lang="en-US" sz="2400"/>
        </a:p>
      </dgm:t>
    </dgm:pt>
    <dgm:pt modelId="{5AA89E8D-2BFA-44B0-B5B2-52F51A1C6CF1}" type="sibTrans" cxnId="{A9D0E225-4670-420A-8B56-516D9B33458F}">
      <dgm:prSet/>
      <dgm:spPr/>
      <dgm:t>
        <a:bodyPr/>
        <a:lstStyle/>
        <a:p>
          <a:endParaRPr lang="en-US" sz="2400"/>
        </a:p>
      </dgm:t>
    </dgm:pt>
    <dgm:pt modelId="{BDCF459F-C787-48FE-BCB0-1E2593495A80}">
      <dgm:prSet custT="1"/>
      <dgm:spPr/>
      <dgm:t>
        <a:bodyPr/>
        <a:lstStyle/>
        <a:p>
          <a:r>
            <a:rPr lang="en-US" sz="1600" dirty="0"/>
            <a:t>Software, Hardware, Services</a:t>
          </a:r>
        </a:p>
      </dgm:t>
    </dgm:pt>
    <dgm:pt modelId="{BE4C72C5-C1BE-4B35-963C-45A3611F6508}" type="parTrans" cxnId="{55E37B47-6533-46AF-9D13-AFE7EF4117B2}">
      <dgm:prSet/>
      <dgm:spPr/>
      <dgm:t>
        <a:bodyPr/>
        <a:lstStyle/>
        <a:p>
          <a:endParaRPr lang="en-US" sz="2400"/>
        </a:p>
      </dgm:t>
    </dgm:pt>
    <dgm:pt modelId="{09DF5188-44B4-4F36-981F-90D965B02885}" type="sibTrans" cxnId="{55E37B47-6533-46AF-9D13-AFE7EF4117B2}">
      <dgm:prSet/>
      <dgm:spPr/>
      <dgm:t>
        <a:bodyPr/>
        <a:lstStyle/>
        <a:p>
          <a:endParaRPr lang="en-US" sz="2400"/>
        </a:p>
      </dgm:t>
    </dgm:pt>
    <dgm:pt modelId="{D3F23EA1-0E95-4EC3-9FA2-49A3E47E67BA}">
      <dgm:prSet custT="1"/>
      <dgm:spPr/>
      <dgm:t>
        <a:bodyPr/>
        <a:lstStyle/>
        <a:p>
          <a:r>
            <a:rPr lang="en-US" sz="1600" dirty="0"/>
            <a:t>Ecosystem Absorption Rate</a:t>
          </a:r>
        </a:p>
      </dgm:t>
    </dgm:pt>
    <dgm:pt modelId="{4D9891F1-E15A-4057-B00F-248D95DAEC9A}" type="parTrans" cxnId="{341D59CB-34A8-4FC5-838C-CCD615BCC1EF}">
      <dgm:prSet/>
      <dgm:spPr/>
      <dgm:t>
        <a:bodyPr/>
        <a:lstStyle/>
        <a:p>
          <a:endParaRPr lang="en-US" sz="2400"/>
        </a:p>
      </dgm:t>
    </dgm:pt>
    <dgm:pt modelId="{B57154CC-27EC-4AEC-A11A-51866D1C3EF8}" type="sibTrans" cxnId="{341D59CB-34A8-4FC5-838C-CCD615BCC1EF}">
      <dgm:prSet/>
      <dgm:spPr/>
      <dgm:t>
        <a:bodyPr/>
        <a:lstStyle/>
        <a:p>
          <a:endParaRPr lang="en-US" sz="2400"/>
        </a:p>
      </dgm:t>
    </dgm:pt>
    <dgm:pt modelId="{620410D0-24D7-4442-987B-9159F9AB7E06}">
      <dgm:prSet custT="1"/>
      <dgm:spPr/>
      <dgm:t>
        <a:bodyPr/>
        <a:lstStyle/>
        <a:p>
          <a:r>
            <a:rPr lang="en-US" sz="1600" dirty="0"/>
            <a:t>Impact on Information Infrastructure</a:t>
          </a:r>
        </a:p>
      </dgm:t>
    </dgm:pt>
    <dgm:pt modelId="{625BDE24-87DA-422F-B180-E31352F078A4}" type="parTrans" cxnId="{FB85FB9F-12B9-41A9-A993-1CAA6AE93745}">
      <dgm:prSet/>
      <dgm:spPr/>
      <dgm:t>
        <a:bodyPr/>
        <a:lstStyle/>
        <a:p>
          <a:endParaRPr lang="en-US" sz="2400"/>
        </a:p>
      </dgm:t>
    </dgm:pt>
    <dgm:pt modelId="{24EBCD69-3E09-45A0-80CE-9A4C589E7157}" type="sibTrans" cxnId="{FB85FB9F-12B9-41A9-A993-1CAA6AE93745}">
      <dgm:prSet/>
      <dgm:spPr/>
      <dgm:t>
        <a:bodyPr/>
        <a:lstStyle/>
        <a:p>
          <a:endParaRPr lang="en-US" sz="2400"/>
        </a:p>
      </dgm:t>
    </dgm:pt>
    <dgm:pt modelId="{1BB6259D-1BC7-44FB-AAB3-69F0D4B4EC91}">
      <dgm:prSet custT="1"/>
      <dgm:spPr/>
      <dgm:t>
        <a:bodyPr/>
        <a:lstStyle/>
        <a:p>
          <a:r>
            <a:rPr lang="en-US" sz="1500" dirty="0"/>
            <a:t>Impact on Communications Structure</a:t>
          </a:r>
        </a:p>
      </dgm:t>
    </dgm:pt>
    <dgm:pt modelId="{C31FBDC1-C64E-4F10-8A6A-3FAF54F95495}" type="parTrans" cxnId="{FF42ED33-1982-4754-80CC-211F64A5D0B2}">
      <dgm:prSet/>
      <dgm:spPr/>
      <dgm:t>
        <a:bodyPr/>
        <a:lstStyle/>
        <a:p>
          <a:endParaRPr lang="en-US" sz="2400"/>
        </a:p>
      </dgm:t>
    </dgm:pt>
    <dgm:pt modelId="{BF8BF78B-AAE8-4D5C-9683-797A759A49D0}" type="sibTrans" cxnId="{FF42ED33-1982-4754-80CC-211F64A5D0B2}">
      <dgm:prSet/>
      <dgm:spPr/>
      <dgm:t>
        <a:bodyPr/>
        <a:lstStyle/>
        <a:p>
          <a:endParaRPr lang="en-US" sz="2400"/>
        </a:p>
      </dgm:t>
    </dgm:pt>
    <dgm:pt modelId="{F79840A9-9916-484E-BFD5-73467C493958}">
      <dgm:prSet custT="1"/>
      <dgm:spPr/>
      <dgm:t>
        <a:bodyPr/>
        <a:lstStyle/>
        <a:p>
          <a:pPr>
            <a:lnSpc>
              <a:spcPct val="80000"/>
            </a:lnSpc>
          </a:pPr>
          <a:r>
            <a:rPr lang="en-US" sz="1400" dirty="0"/>
            <a:t>Impact on Organizational Structure &amp; Leadership</a:t>
          </a:r>
        </a:p>
      </dgm:t>
    </dgm:pt>
    <dgm:pt modelId="{BC72DF83-7226-4B80-815E-7DE1F26CC343}" type="parTrans" cxnId="{F63C3470-E34D-4948-A3CC-1B983EE77A5D}">
      <dgm:prSet/>
      <dgm:spPr/>
      <dgm:t>
        <a:bodyPr/>
        <a:lstStyle/>
        <a:p>
          <a:endParaRPr lang="en-US" sz="2400"/>
        </a:p>
      </dgm:t>
    </dgm:pt>
    <dgm:pt modelId="{26E48175-2D41-424F-B948-2BA3131A7DE3}" type="sibTrans" cxnId="{F63C3470-E34D-4948-A3CC-1B983EE77A5D}">
      <dgm:prSet/>
      <dgm:spPr/>
      <dgm:t>
        <a:bodyPr/>
        <a:lstStyle/>
        <a:p>
          <a:endParaRPr lang="en-US" sz="2400"/>
        </a:p>
      </dgm:t>
    </dgm:pt>
    <dgm:pt modelId="{6F75D0A7-2462-4060-864E-7974BCBE09EB}" type="pres">
      <dgm:prSet presAssocID="{4C24753D-0AD9-439D-9BD7-83D57279D64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D3A8D4E-76ED-44B0-9AAB-A22980ECA8C4}" type="pres">
      <dgm:prSet presAssocID="{D70B37AC-4BDB-42E7-B4E6-D5C92C682A6C}" presName="hierRoot1" presStyleCnt="0">
        <dgm:presLayoutVars>
          <dgm:hierBranch val="init"/>
        </dgm:presLayoutVars>
      </dgm:prSet>
      <dgm:spPr/>
    </dgm:pt>
    <dgm:pt modelId="{240DB25B-56EC-4F41-BA23-250356AE3543}" type="pres">
      <dgm:prSet presAssocID="{D70B37AC-4BDB-42E7-B4E6-D5C92C682A6C}" presName="rootComposite1" presStyleCnt="0"/>
      <dgm:spPr/>
    </dgm:pt>
    <dgm:pt modelId="{8212A9EA-A744-44A1-B4F1-955516879997}" type="pres">
      <dgm:prSet presAssocID="{D70B37AC-4BDB-42E7-B4E6-D5C92C682A6C}" presName="rootText1" presStyleLbl="node0" presStyleIdx="0" presStyleCnt="1">
        <dgm:presLayoutVars>
          <dgm:chPref val="3"/>
        </dgm:presLayoutVars>
      </dgm:prSet>
      <dgm:spPr/>
    </dgm:pt>
    <dgm:pt modelId="{BD2DA06A-BC32-432F-8577-E07F010BAA87}" type="pres">
      <dgm:prSet presAssocID="{D70B37AC-4BDB-42E7-B4E6-D5C92C682A6C}" presName="rootConnector1" presStyleLbl="node1" presStyleIdx="0" presStyleCnt="0"/>
      <dgm:spPr/>
    </dgm:pt>
    <dgm:pt modelId="{5EED7328-359F-498E-B57B-B5F36212E9CF}" type="pres">
      <dgm:prSet presAssocID="{D70B37AC-4BDB-42E7-B4E6-D5C92C682A6C}" presName="hierChild2" presStyleCnt="0"/>
      <dgm:spPr/>
    </dgm:pt>
    <dgm:pt modelId="{ACE83D36-01E2-464F-8899-680785F3FDAF}" type="pres">
      <dgm:prSet presAssocID="{A9B77B73-E9BA-461B-9735-5A781A599015}" presName="Name37" presStyleLbl="parChTrans1D2" presStyleIdx="0" presStyleCnt="3"/>
      <dgm:spPr/>
    </dgm:pt>
    <dgm:pt modelId="{9812133B-0519-41B7-9809-F697132DA564}" type="pres">
      <dgm:prSet presAssocID="{732BC1D6-2794-4FFA-94A5-120DB32C90AD}" presName="hierRoot2" presStyleCnt="0">
        <dgm:presLayoutVars>
          <dgm:hierBranch val="init"/>
        </dgm:presLayoutVars>
      </dgm:prSet>
      <dgm:spPr/>
    </dgm:pt>
    <dgm:pt modelId="{BF3CCB7E-8C9B-43ED-8341-6AC8944B184C}" type="pres">
      <dgm:prSet presAssocID="{732BC1D6-2794-4FFA-94A5-120DB32C90AD}" presName="rootComposite" presStyleCnt="0"/>
      <dgm:spPr/>
    </dgm:pt>
    <dgm:pt modelId="{5372A07B-921A-40E6-AA6C-BC0CBFFB349E}" type="pres">
      <dgm:prSet presAssocID="{732BC1D6-2794-4FFA-94A5-120DB32C90AD}" presName="rootText" presStyleLbl="node2" presStyleIdx="0" presStyleCnt="3">
        <dgm:presLayoutVars>
          <dgm:chPref val="3"/>
        </dgm:presLayoutVars>
      </dgm:prSet>
      <dgm:spPr/>
    </dgm:pt>
    <dgm:pt modelId="{455BC30B-FD17-43A6-8D8A-DED4DF48B14E}" type="pres">
      <dgm:prSet presAssocID="{732BC1D6-2794-4FFA-94A5-120DB32C90AD}" presName="rootConnector" presStyleLbl="node2" presStyleIdx="0" presStyleCnt="3"/>
      <dgm:spPr/>
    </dgm:pt>
    <dgm:pt modelId="{278ED2C9-8D1B-4A6A-A42E-530984CBAAFC}" type="pres">
      <dgm:prSet presAssocID="{732BC1D6-2794-4FFA-94A5-120DB32C90AD}" presName="hierChild4" presStyleCnt="0"/>
      <dgm:spPr/>
    </dgm:pt>
    <dgm:pt modelId="{669E1E03-A344-40E7-9C42-394A216FB1E4}" type="pres">
      <dgm:prSet presAssocID="{E8EAA598-C29D-4ADD-B1D5-C5452C9511CD}" presName="Name37" presStyleLbl="parChTrans1D3" presStyleIdx="0" presStyleCnt="10"/>
      <dgm:spPr/>
    </dgm:pt>
    <dgm:pt modelId="{2BC176E2-8434-46AA-BF69-3C579496DACB}" type="pres">
      <dgm:prSet presAssocID="{94BA694B-7AD9-46F6-BFF8-54C0A6053259}" presName="hierRoot2" presStyleCnt="0">
        <dgm:presLayoutVars>
          <dgm:hierBranch val="init"/>
        </dgm:presLayoutVars>
      </dgm:prSet>
      <dgm:spPr/>
    </dgm:pt>
    <dgm:pt modelId="{E603760D-BD78-4298-8AB4-611203ACD602}" type="pres">
      <dgm:prSet presAssocID="{94BA694B-7AD9-46F6-BFF8-54C0A6053259}" presName="rootComposite" presStyleCnt="0"/>
      <dgm:spPr/>
    </dgm:pt>
    <dgm:pt modelId="{A57DE9F9-F9E6-4555-9E87-CCFD1F379744}" type="pres">
      <dgm:prSet presAssocID="{94BA694B-7AD9-46F6-BFF8-54C0A6053259}" presName="rootText" presStyleLbl="node3" presStyleIdx="0" presStyleCnt="10">
        <dgm:presLayoutVars>
          <dgm:chPref val="3"/>
        </dgm:presLayoutVars>
      </dgm:prSet>
      <dgm:spPr/>
    </dgm:pt>
    <dgm:pt modelId="{20019095-3947-4ED7-B5D0-540D5C4EB8DD}" type="pres">
      <dgm:prSet presAssocID="{94BA694B-7AD9-46F6-BFF8-54C0A6053259}" presName="rootConnector" presStyleLbl="node3" presStyleIdx="0" presStyleCnt="10"/>
      <dgm:spPr/>
    </dgm:pt>
    <dgm:pt modelId="{4C490100-593F-40BC-9025-5FAB702ACACC}" type="pres">
      <dgm:prSet presAssocID="{94BA694B-7AD9-46F6-BFF8-54C0A6053259}" presName="hierChild4" presStyleCnt="0"/>
      <dgm:spPr/>
    </dgm:pt>
    <dgm:pt modelId="{EEAD47E5-A4D4-4A9D-953B-1F99C638446B}" type="pres">
      <dgm:prSet presAssocID="{94BA694B-7AD9-46F6-BFF8-54C0A6053259}" presName="hierChild5" presStyleCnt="0"/>
      <dgm:spPr/>
    </dgm:pt>
    <dgm:pt modelId="{EEA02AC9-B62B-4007-9D1A-9FEA071A321A}" type="pres">
      <dgm:prSet presAssocID="{D5E3378E-A96A-4B92-842C-EFBCCB7AA72E}" presName="Name37" presStyleLbl="parChTrans1D3" presStyleIdx="1" presStyleCnt="10"/>
      <dgm:spPr/>
    </dgm:pt>
    <dgm:pt modelId="{17E877C1-789F-4765-9EA8-CC46FE334D4D}" type="pres">
      <dgm:prSet presAssocID="{F800D45C-0BFD-4373-A757-EA19AE6B1CBA}" presName="hierRoot2" presStyleCnt="0">
        <dgm:presLayoutVars>
          <dgm:hierBranch val="init"/>
        </dgm:presLayoutVars>
      </dgm:prSet>
      <dgm:spPr/>
    </dgm:pt>
    <dgm:pt modelId="{578E09E4-D14A-450A-95EB-771FD159B525}" type="pres">
      <dgm:prSet presAssocID="{F800D45C-0BFD-4373-A757-EA19AE6B1CBA}" presName="rootComposite" presStyleCnt="0"/>
      <dgm:spPr/>
    </dgm:pt>
    <dgm:pt modelId="{D061F664-C70C-4A8C-8308-492ECE230ACD}" type="pres">
      <dgm:prSet presAssocID="{F800D45C-0BFD-4373-A757-EA19AE6B1CBA}" presName="rootText" presStyleLbl="node3" presStyleIdx="1" presStyleCnt="10">
        <dgm:presLayoutVars>
          <dgm:chPref val="3"/>
        </dgm:presLayoutVars>
      </dgm:prSet>
      <dgm:spPr/>
    </dgm:pt>
    <dgm:pt modelId="{01D8D76C-9F71-4F41-9B4D-DB82477140AD}" type="pres">
      <dgm:prSet presAssocID="{F800D45C-0BFD-4373-A757-EA19AE6B1CBA}" presName="rootConnector" presStyleLbl="node3" presStyleIdx="1" presStyleCnt="10"/>
      <dgm:spPr/>
    </dgm:pt>
    <dgm:pt modelId="{229AC064-49D5-46F8-900B-F33E8592432F}" type="pres">
      <dgm:prSet presAssocID="{F800D45C-0BFD-4373-A757-EA19AE6B1CBA}" presName="hierChild4" presStyleCnt="0"/>
      <dgm:spPr/>
    </dgm:pt>
    <dgm:pt modelId="{B2C86B36-9011-48CD-A68E-CE524093F921}" type="pres">
      <dgm:prSet presAssocID="{F800D45C-0BFD-4373-A757-EA19AE6B1CBA}" presName="hierChild5" presStyleCnt="0"/>
      <dgm:spPr/>
    </dgm:pt>
    <dgm:pt modelId="{8981B40B-01EB-4025-96E3-9011BD89696E}" type="pres">
      <dgm:prSet presAssocID="{CD6A939C-32FD-4975-8BD8-DC188FEFAF46}" presName="Name37" presStyleLbl="parChTrans1D3" presStyleIdx="2" presStyleCnt="10"/>
      <dgm:spPr/>
    </dgm:pt>
    <dgm:pt modelId="{8DADEE82-BD2A-4CFD-A93B-1F17F697A392}" type="pres">
      <dgm:prSet presAssocID="{79C90D9E-DC65-40CE-B565-B9557820A5D3}" presName="hierRoot2" presStyleCnt="0">
        <dgm:presLayoutVars>
          <dgm:hierBranch val="init"/>
        </dgm:presLayoutVars>
      </dgm:prSet>
      <dgm:spPr/>
    </dgm:pt>
    <dgm:pt modelId="{15B3D586-FC32-4821-8C91-3AAC9B47ACE1}" type="pres">
      <dgm:prSet presAssocID="{79C90D9E-DC65-40CE-B565-B9557820A5D3}" presName="rootComposite" presStyleCnt="0"/>
      <dgm:spPr/>
    </dgm:pt>
    <dgm:pt modelId="{0EF4DC4F-8326-44E3-8EC4-3237C95A1147}" type="pres">
      <dgm:prSet presAssocID="{79C90D9E-DC65-40CE-B565-B9557820A5D3}" presName="rootText" presStyleLbl="node3" presStyleIdx="2" presStyleCnt="10">
        <dgm:presLayoutVars>
          <dgm:chPref val="3"/>
        </dgm:presLayoutVars>
      </dgm:prSet>
      <dgm:spPr/>
    </dgm:pt>
    <dgm:pt modelId="{FA317840-31E7-4FDD-8256-85585402C0F6}" type="pres">
      <dgm:prSet presAssocID="{79C90D9E-DC65-40CE-B565-B9557820A5D3}" presName="rootConnector" presStyleLbl="node3" presStyleIdx="2" presStyleCnt="10"/>
      <dgm:spPr/>
    </dgm:pt>
    <dgm:pt modelId="{14033EA7-B8BD-4194-9A69-1E6B664870E8}" type="pres">
      <dgm:prSet presAssocID="{79C90D9E-DC65-40CE-B565-B9557820A5D3}" presName="hierChild4" presStyleCnt="0"/>
      <dgm:spPr/>
    </dgm:pt>
    <dgm:pt modelId="{818BACB8-77D2-4568-96CC-DB60B5C01F5C}" type="pres">
      <dgm:prSet presAssocID="{79C90D9E-DC65-40CE-B565-B9557820A5D3}" presName="hierChild5" presStyleCnt="0"/>
      <dgm:spPr/>
    </dgm:pt>
    <dgm:pt modelId="{E34148C6-2137-4512-A83A-15AF947CBCAE}" type="pres">
      <dgm:prSet presAssocID="{4D9891F1-E15A-4057-B00F-248D95DAEC9A}" presName="Name37" presStyleLbl="parChTrans1D3" presStyleIdx="3" presStyleCnt="10"/>
      <dgm:spPr/>
    </dgm:pt>
    <dgm:pt modelId="{0DD86FE2-1359-486A-AAEF-B0800B2B866C}" type="pres">
      <dgm:prSet presAssocID="{D3F23EA1-0E95-4EC3-9FA2-49A3E47E67BA}" presName="hierRoot2" presStyleCnt="0">
        <dgm:presLayoutVars>
          <dgm:hierBranch val="init"/>
        </dgm:presLayoutVars>
      </dgm:prSet>
      <dgm:spPr/>
    </dgm:pt>
    <dgm:pt modelId="{3BB60F2D-A3E9-4FAB-AD98-325D9DD1AEB2}" type="pres">
      <dgm:prSet presAssocID="{D3F23EA1-0E95-4EC3-9FA2-49A3E47E67BA}" presName="rootComposite" presStyleCnt="0"/>
      <dgm:spPr/>
    </dgm:pt>
    <dgm:pt modelId="{CC299050-4034-4FDE-BEFC-E85FFD142626}" type="pres">
      <dgm:prSet presAssocID="{D3F23EA1-0E95-4EC3-9FA2-49A3E47E67BA}" presName="rootText" presStyleLbl="node3" presStyleIdx="3" presStyleCnt="10">
        <dgm:presLayoutVars>
          <dgm:chPref val="3"/>
        </dgm:presLayoutVars>
      </dgm:prSet>
      <dgm:spPr/>
    </dgm:pt>
    <dgm:pt modelId="{8344782E-5385-4945-9CAF-CC74FD33321A}" type="pres">
      <dgm:prSet presAssocID="{D3F23EA1-0E95-4EC3-9FA2-49A3E47E67BA}" presName="rootConnector" presStyleLbl="node3" presStyleIdx="3" presStyleCnt="10"/>
      <dgm:spPr/>
    </dgm:pt>
    <dgm:pt modelId="{79303A1B-1FA4-481A-A3F8-BF98309C5B81}" type="pres">
      <dgm:prSet presAssocID="{D3F23EA1-0E95-4EC3-9FA2-49A3E47E67BA}" presName="hierChild4" presStyleCnt="0"/>
      <dgm:spPr/>
    </dgm:pt>
    <dgm:pt modelId="{549C31D1-E1E0-4F0F-B75B-FB11A24504A1}" type="pres">
      <dgm:prSet presAssocID="{D3F23EA1-0E95-4EC3-9FA2-49A3E47E67BA}" presName="hierChild5" presStyleCnt="0"/>
      <dgm:spPr/>
    </dgm:pt>
    <dgm:pt modelId="{B3925A21-5164-438E-B9A6-7F33B4332062}" type="pres">
      <dgm:prSet presAssocID="{732BC1D6-2794-4FFA-94A5-120DB32C90AD}" presName="hierChild5" presStyleCnt="0"/>
      <dgm:spPr/>
    </dgm:pt>
    <dgm:pt modelId="{579E48F2-0A0A-4FB2-AF72-6CC8DD18B8BD}" type="pres">
      <dgm:prSet presAssocID="{C6802E6D-9432-4C28-BBBB-8BBA0C442AC2}" presName="Name37" presStyleLbl="parChTrans1D2" presStyleIdx="1" presStyleCnt="3"/>
      <dgm:spPr/>
    </dgm:pt>
    <dgm:pt modelId="{CDA1BD6E-41D7-4CC7-A85B-4F021E63F11C}" type="pres">
      <dgm:prSet presAssocID="{F9DF63DD-E0B6-49D2-AEED-D8DE17B3BFFB}" presName="hierRoot2" presStyleCnt="0">
        <dgm:presLayoutVars>
          <dgm:hierBranch val="init"/>
        </dgm:presLayoutVars>
      </dgm:prSet>
      <dgm:spPr/>
    </dgm:pt>
    <dgm:pt modelId="{6A7C2BF1-2834-41F0-8249-B995BF4FFFD7}" type="pres">
      <dgm:prSet presAssocID="{F9DF63DD-E0B6-49D2-AEED-D8DE17B3BFFB}" presName="rootComposite" presStyleCnt="0"/>
      <dgm:spPr/>
    </dgm:pt>
    <dgm:pt modelId="{BCA40429-529D-42B9-A6E2-2DF52EBB9088}" type="pres">
      <dgm:prSet presAssocID="{F9DF63DD-E0B6-49D2-AEED-D8DE17B3BFFB}" presName="rootText" presStyleLbl="node2" presStyleIdx="1" presStyleCnt="3">
        <dgm:presLayoutVars>
          <dgm:chPref val="3"/>
        </dgm:presLayoutVars>
      </dgm:prSet>
      <dgm:spPr/>
    </dgm:pt>
    <dgm:pt modelId="{AB8182BA-D36C-46E1-920C-CBEC55E835DD}" type="pres">
      <dgm:prSet presAssocID="{F9DF63DD-E0B6-49D2-AEED-D8DE17B3BFFB}" presName="rootConnector" presStyleLbl="node2" presStyleIdx="1" presStyleCnt="3"/>
      <dgm:spPr/>
    </dgm:pt>
    <dgm:pt modelId="{506EE7E7-D80D-4600-9906-3869DDF89B3B}" type="pres">
      <dgm:prSet presAssocID="{F9DF63DD-E0B6-49D2-AEED-D8DE17B3BFFB}" presName="hierChild4" presStyleCnt="0"/>
      <dgm:spPr/>
    </dgm:pt>
    <dgm:pt modelId="{299CC8CF-DC73-4FD1-993B-633F4CE3C04E}" type="pres">
      <dgm:prSet presAssocID="{18770410-B23E-4CDE-8B6C-ABA6A3366CA7}" presName="Name37" presStyleLbl="parChTrans1D3" presStyleIdx="4" presStyleCnt="10"/>
      <dgm:spPr/>
    </dgm:pt>
    <dgm:pt modelId="{3A46F765-3E73-4360-B883-73CB3CF47014}" type="pres">
      <dgm:prSet presAssocID="{21EA5A4D-77D8-4761-8FDE-85653D809A02}" presName="hierRoot2" presStyleCnt="0">
        <dgm:presLayoutVars>
          <dgm:hierBranch val="init"/>
        </dgm:presLayoutVars>
      </dgm:prSet>
      <dgm:spPr/>
    </dgm:pt>
    <dgm:pt modelId="{27949217-9CE3-47BF-9DA0-C4DD3E93B438}" type="pres">
      <dgm:prSet presAssocID="{21EA5A4D-77D8-4761-8FDE-85653D809A02}" presName="rootComposite" presStyleCnt="0"/>
      <dgm:spPr/>
    </dgm:pt>
    <dgm:pt modelId="{F77C884D-E0A6-4EC2-9E86-B47AD990E67F}" type="pres">
      <dgm:prSet presAssocID="{21EA5A4D-77D8-4761-8FDE-85653D809A02}" presName="rootText" presStyleLbl="node3" presStyleIdx="4" presStyleCnt="10">
        <dgm:presLayoutVars>
          <dgm:chPref val="3"/>
        </dgm:presLayoutVars>
      </dgm:prSet>
      <dgm:spPr/>
    </dgm:pt>
    <dgm:pt modelId="{5480BA14-B154-4D45-8B2B-E5BE388B7876}" type="pres">
      <dgm:prSet presAssocID="{21EA5A4D-77D8-4761-8FDE-85653D809A02}" presName="rootConnector" presStyleLbl="node3" presStyleIdx="4" presStyleCnt="10"/>
      <dgm:spPr/>
    </dgm:pt>
    <dgm:pt modelId="{52A9FC8A-9A4C-4517-A083-7CABE2B71147}" type="pres">
      <dgm:prSet presAssocID="{21EA5A4D-77D8-4761-8FDE-85653D809A02}" presName="hierChild4" presStyleCnt="0"/>
      <dgm:spPr/>
    </dgm:pt>
    <dgm:pt modelId="{ECCA2BC4-60BF-44BF-8868-D129EB4C8882}" type="pres">
      <dgm:prSet presAssocID="{FFE95D2C-92F7-4FDC-B93E-FBA5A8571DA5}" presName="Name37" presStyleLbl="parChTrans1D4" presStyleIdx="0" presStyleCnt="6"/>
      <dgm:spPr/>
    </dgm:pt>
    <dgm:pt modelId="{9E20FD4C-8B33-42E7-8BC2-E9BC9536C6C5}" type="pres">
      <dgm:prSet presAssocID="{080318E5-4F7E-4D6F-A469-7251C23A4234}" presName="hierRoot2" presStyleCnt="0">
        <dgm:presLayoutVars>
          <dgm:hierBranch val="init"/>
        </dgm:presLayoutVars>
      </dgm:prSet>
      <dgm:spPr/>
    </dgm:pt>
    <dgm:pt modelId="{6309966C-6242-452F-B257-CBD1D62CF0C0}" type="pres">
      <dgm:prSet presAssocID="{080318E5-4F7E-4D6F-A469-7251C23A4234}" presName="rootComposite" presStyleCnt="0"/>
      <dgm:spPr/>
    </dgm:pt>
    <dgm:pt modelId="{D6D8A1AD-4972-4D24-BF0F-DEFB94251112}" type="pres">
      <dgm:prSet presAssocID="{080318E5-4F7E-4D6F-A469-7251C23A4234}" presName="rootText" presStyleLbl="node4" presStyleIdx="0" presStyleCnt="6">
        <dgm:presLayoutVars>
          <dgm:chPref val="3"/>
        </dgm:presLayoutVars>
      </dgm:prSet>
      <dgm:spPr/>
    </dgm:pt>
    <dgm:pt modelId="{4B2839B2-BAFF-43D1-8958-10EB41A1B6B5}" type="pres">
      <dgm:prSet presAssocID="{080318E5-4F7E-4D6F-A469-7251C23A4234}" presName="rootConnector" presStyleLbl="node4" presStyleIdx="0" presStyleCnt="6"/>
      <dgm:spPr/>
    </dgm:pt>
    <dgm:pt modelId="{A88F4941-09E7-4268-8529-573BFF61D350}" type="pres">
      <dgm:prSet presAssocID="{080318E5-4F7E-4D6F-A469-7251C23A4234}" presName="hierChild4" presStyleCnt="0"/>
      <dgm:spPr/>
    </dgm:pt>
    <dgm:pt modelId="{03DF9F07-890A-474E-B7F9-55AFF22A7803}" type="pres">
      <dgm:prSet presAssocID="{080318E5-4F7E-4D6F-A469-7251C23A4234}" presName="hierChild5" presStyleCnt="0"/>
      <dgm:spPr/>
    </dgm:pt>
    <dgm:pt modelId="{0EFCB193-E673-4B34-A1F8-DFAA4D28322F}" type="pres">
      <dgm:prSet presAssocID="{E7D03A74-7EDB-4931-89D4-92F310B82662}" presName="Name37" presStyleLbl="parChTrans1D4" presStyleIdx="1" presStyleCnt="6"/>
      <dgm:spPr/>
    </dgm:pt>
    <dgm:pt modelId="{B72F0352-5CD4-441A-B899-5C2FC00F5B99}" type="pres">
      <dgm:prSet presAssocID="{851E890D-10DB-4BE9-85D4-D4E61CD9E162}" presName="hierRoot2" presStyleCnt="0">
        <dgm:presLayoutVars>
          <dgm:hierBranch val="init"/>
        </dgm:presLayoutVars>
      </dgm:prSet>
      <dgm:spPr/>
    </dgm:pt>
    <dgm:pt modelId="{ECB1D776-3FE4-4C1D-A924-1E404AEA1671}" type="pres">
      <dgm:prSet presAssocID="{851E890D-10DB-4BE9-85D4-D4E61CD9E162}" presName="rootComposite" presStyleCnt="0"/>
      <dgm:spPr/>
    </dgm:pt>
    <dgm:pt modelId="{3638838F-7079-4B2C-AB8F-5DC667CC11DC}" type="pres">
      <dgm:prSet presAssocID="{851E890D-10DB-4BE9-85D4-D4E61CD9E162}" presName="rootText" presStyleLbl="node4" presStyleIdx="1" presStyleCnt="6">
        <dgm:presLayoutVars>
          <dgm:chPref val="3"/>
        </dgm:presLayoutVars>
      </dgm:prSet>
      <dgm:spPr/>
    </dgm:pt>
    <dgm:pt modelId="{C8CD4D9C-58C3-40A5-BCA2-2CAD72A5D6DC}" type="pres">
      <dgm:prSet presAssocID="{851E890D-10DB-4BE9-85D4-D4E61CD9E162}" presName="rootConnector" presStyleLbl="node4" presStyleIdx="1" presStyleCnt="6"/>
      <dgm:spPr/>
    </dgm:pt>
    <dgm:pt modelId="{D5D1D35B-282F-4C76-B787-BF5C2B045A9A}" type="pres">
      <dgm:prSet presAssocID="{851E890D-10DB-4BE9-85D4-D4E61CD9E162}" presName="hierChild4" presStyleCnt="0"/>
      <dgm:spPr/>
    </dgm:pt>
    <dgm:pt modelId="{576274E4-7A12-4510-B773-48685C991501}" type="pres">
      <dgm:prSet presAssocID="{851E890D-10DB-4BE9-85D4-D4E61CD9E162}" presName="hierChild5" presStyleCnt="0"/>
      <dgm:spPr/>
    </dgm:pt>
    <dgm:pt modelId="{D33657A6-A687-4D1F-9883-953504093726}" type="pres">
      <dgm:prSet presAssocID="{29775596-440C-48BF-B326-599A965A275E}" presName="Name37" presStyleLbl="parChTrans1D4" presStyleIdx="2" presStyleCnt="6"/>
      <dgm:spPr/>
    </dgm:pt>
    <dgm:pt modelId="{15C11CAF-5123-41A4-AD48-A04C20DD1243}" type="pres">
      <dgm:prSet presAssocID="{F1DDCC9D-920F-4ADE-BFE5-251DCCF95D7E}" presName="hierRoot2" presStyleCnt="0">
        <dgm:presLayoutVars>
          <dgm:hierBranch val="init"/>
        </dgm:presLayoutVars>
      </dgm:prSet>
      <dgm:spPr/>
    </dgm:pt>
    <dgm:pt modelId="{2013DEC7-A7B4-43E3-B142-884DD10669EF}" type="pres">
      <dgm:prSet presAssocID="{F1DDCC9D-920F-4ADE-BFE5-251DCCF95D7E}" presName="rootComposite" presStyleCnt="0"/>
      <dgm:spPr/>
    </dgm:pt>
    <dgm:pt modelId="{5D207594-9454-4C4D-9DB9-6982FC91B8DA}" type="pres">
      <dgm:prSet presAssocID="{F1DDCC9D-920F-4ADE-BFE5-251DCCF95D7E}" presName="rootText" presStyleLbl="node4" presStyleIdx="2" presStyleCnt="6">
        <dgm:presLayoutVars>
          <dgm:chPref val="3"/>
        </dgm:presLayoutVars>
      </dgm:prSet>
      <dgm:spPr/>
    </dgm:pt>
    <dgm:pt modelId="{C8EBAE94-2567-4E03-AB9B-446188E6E4C1}" type="pres">
      <dgm:prSet presAssocID="{F1DDCC9D-920F-4ADE-BFE5-251DCCF95D7E}" presName="rootConnector" presStyleLbl="node4" presStyleIdx="2" presStyleCnt="6"/>
      <dgm:spPr/>
    </dgm:pt>
    <dgm:pt modelId="{09A34CF6-17B7-4BF7-9057-81F03FB5D40B}" type="pres">
      <dgm:prSet presAssocID="{F1DDCC9D-920F-4ADE-BFE5-251DCCF95D7E}" presName="hierChild4" presStyleCnt="0"/>
      <dgm:spPr/>
    </dgm:pt>
    <dgm:pt modelId="{DC9959BA-322E-4F97-B0E9-D70F8DF97210}" type="pres">
      <dgm:prSet presAssocID="{F1DDCC9D-920F-4ADE-BFE5-251DCCF95D7E}" presName="hierChild5" presStyleCnt="0"/>
      <dgm:spPr/>
    </dgm:pt>
    <dgm:pt modelId="{3A9EC385-462E-4317-BB7D-AC66A95BDE83}" type="pres">
      <dgm:prSet presAssocID="{21EA5A4D-77D8-4761-8FDE-85653D809A02}" presName="hierChild5" presStyleCnt="0"/>
      <dgm:spPr/>
    </dgm:pt>
    <dgm:pt modelId="{44215442-20D0-4C7E-BDF4-62A053D8AD2A}" type="pres">
      <dgm:prSet presAssocID="{67F53BFA-82E3-4283-B226-B71F595381BC}" presName="Name37" presStyleLbl="parChTrans1D3" presStyleIdx="5" presStyleCnt="10"/>
      <dgm:spPr/>
    </dgm:pt>
    <dgm:pt modelId="{D9018E52-49C5-4EF4-A2A0-A016246C12CD}" type="pres">
      <dgm:prSet presAssocID="{B64D91EC-D24D-4CE0-9CB8-8E2E5F8E23C2}" presName="hierRoot2" presStyleCnt="0">
        <dgm:presLayoutVars>
          <dgm:hierBranch val="init"/>
        </dgm:presLayoutVars>
      </dgm:prSet>
      <dgm:spPr/>
    </dgm:pt>
    <dgm:pt modelId="{3D1B81BB-8571-40F8-87AD-01F70F6D56AF}" type="pres">
      <dgm:prSet presAssocID="{B64D91EC-D24D-4CE0-9CB8-8E2E5F8E23C2}" presName="rootComposite" presStyleCnt="0"/>
      <dgm:spPr/>
    </dgm:pt>
    <dgm:pt modelId="{CF0CA9BF-EB2C-4E03-BFC0-DFB3EB4E7E34}" type="pres">
      <dgm:prSet presAssocID="{B64D91EC-D24D-4CE0-9CB8-8E2E5F8E23C2}" presName="rootText" presStyleLbl="node3" presStyleIdx="5" presStyleCnt="10">
        <dgm:presLayoutVars>
          <dgm:chPref val="3"/>
        </dgm:presLayoutVars>
      </dgm:prSet>
      <dgm:spPr/>
    </dgm:pt>
    <dgm:pt modelId="{B7BA632A-56B1-4AE4-9A50-ECAEF4E06655}" type="pres">
      <dgm:prSet presAssocID="{B64D91EC-D24D-4CE0-9CB8-8E2E5F8E23C2}" presName="rootConnector" presStyleLbl="node3" presStyleIdx="5" presStyleCnt="10"/>
      <dgm:spPr/>
    </dgm:pt>
    <dgm:pt modelId="{549978FB-0539-4762-9668-99FACA9866B9}" type="pres">
      <dgm:prSet presAssocID="{B64D91EC-D24D-4CE0-9CB8-8E2E5F8E23C2}" presName="hierChild4" presStyleCnt="0"/>
      <dgm:spPr/>
    </dgm:pt>
    <dgm:pt modelId="{0B6EB57E-4EC2-4C6E-ABFE-FCBE944D1055}" type="pres">
      <dgm:prSet presAssocID="{3950E158-6038-49E7-9B40-EE9F0D9F2D57}" presName="Name37" presStyleLbl="parChTrans1D4" presStyleIdx="3" presStyleCnt="6"/>
      <dgm:spPr/>
    </dgm:pt>
    <dgm:pt modelId="{894060A3-5D17-401B-A1DD-FF71216F7D81}" type="pres">
      <dgm:prSet presAssocID="{03CAC279-2A00-49DE-B797-0CB163F64280}" presName="hierRoot2" presStyleCnt="0">
        <dgm:presLayoutVars>
          <dgm:hierBranch val="init"/>
        </dgm:presLayoutVars>
      </dgm:prSet>
      <dgm:spPr/>
    </dgm:pt>
    <dgm:pt modelId="{6D413229-0E7C-42EC-AB23-9FEF9AAB34C2}" type="pres">
      <dgm:prSet presAssocID="{03CAC279-2A00-49DE-B797-0CB163F64280}" presName="rootComposite" presStyleCnt="0"/>
      <dgm:spPr/>
    </dgm:pt>
    <dgm:pt modelId="{F9399C93-6298-4BFD-BB26-C31221BD70CF}" type="pres">
      <dgm:prSet presAssocID="{03CAC279-2A00-49DE-B797-0CB163F64280}" presName="rootText" presStyleLbl="node4" presStyleIdx="3" presStyleCnt="6">
        <dgm:presLayoutVars>
          <dgm:chPref val="3"/>
        </dgm:presLayoutVars>
      </dgm:prSet>
      <dgm:spPr/>
    </dgm:pt>
    <dgm:pt modelId="{54A3E390-0686-443A-ACA8-BB26CDDBDB4D}" type="pres">
      <dgm:prSet presAssocID="{03CAC279-2A00-49DE-B797-0CB163F64280}" presName="rootConnector" presStyleLbl="node4" presStyleIdx="3" presStyleCnt="6"/>
      <dgm:spPr/>
    </dgm:pt>
    <dgm:pt modelId="{7799D76E-8D25-4321-83C5-A242FC477B86}" type="pres">
      <dgm:prSet presAssocID="{03CAC279-2A00-49DE-B797-0CB163F64280}" presName="hierChild4" presStyleCnt="0"/>
      <dgm:spPr/>
    </dgm:pt>
    <dgm:pt modelId="{82B87EB6-F7D7-45F0-B450-ED5BC07A2B23}" type="pres">
      <dgm:prSet presAssocID="{03CAC279-2A00-49DE-B797-0CB163F64280}" presName="hierChild5" presStyleCnt="0"/>
      <dgm:spPr/>
    </dgm:pt>
    <dgm:pt modelId="{F4298033-8899-4012-81A9-FCDB4B90F5ED}" type="pres">
      <dgm:prSet presAssocID="{9421FABF-18BF-406E-BDC3-CE6D79DBEE3A}" presName="Name37" presStyleLbl="parChTrans1D4" presStyleIdx="4" presStyleCnt="6"/>
      <dgm:spPr/>
    </dgm:pt>
    <dgm:pt modelId="{F390EDEC-78FE-41E5-A515-18F22BBAA20F}" type="pres">
      <dgm:prSet presAssocID="{7EE85E30-3CBB-4D8D-9A4C-79A3A69A55F5}" presName="hierRoot2" presStyleCnt="0">
        <dgm:presLayoutVars>
          <dgm:hierBranch val="init"/>
        </dgm:presLayoutVars>
      </dgm:prSet>
      <dgm:spPr/>
    </dgm:pt>
    <dgm:pt modelId="{FF488230-9A1E-4EF4-BAE5-221B23CF8802}" type="pres">
      <dgm:prSet presAssocID="{7EE85E30-3CBB-4D8D-9A4C-79A3A69A55F5}" presName="rootComposite" presStyleCnt="0"/>
      <dgm:spPr/>
    </dgm:pt>
    <dgm:pt modelId="{A3300140-11E0-4B71-B4D7-0788AF82E475}" type="pres">
      <dgm:prSet presAssocID="{7EE85E30-3CBB-4D8D-9A4C-79A3A69A55F5}" presName="rootText" presStyleLbl="node4" presStyleIdx="4" presStyleCnt="6">
        <dgm:presLayoutVars>
          <dgm:chPref val="3"/>
        </dgm:presLayoutVars>
      </dgm:prSet>
      <dgm:spPr/>
    </dgm:pt>
    <dgm:pt modelId="{05DA87F9-243D-494F-863E-F81782E8EC07}" type="pres">
      <dgm:prSet presAssocID="{7EE85E30-3CBB-4D8D-9A4C-79A3A69A55F5}" presName="rootConnector" presStyleLbl="node4" presStyleIdx="4" presStyleCnt="6"/>
      <dgm:spPr/>
    </dgm:pt>
    <dgm:pt modelId="{03A7AB2E-81C3-42C5-B26B-EDDCD5BDCB02}" type="pres">
      <dgm:prSet presAssocID="{7EE85E30-3CBB-4D8D-9A4C-79A3A69A55F5}" presName="hierChild4" presStyleCnt="0"/>
      <dgm:spPr/>
    </dgm:pt>
    <dgm:pt modelId="{EAC74F72-B7E1-45ED-9B1B-F148C7999EEA}" type="pres">
      <dgm:prSet presAssocID="{7EE85E30-3CBB-4D8D-9A4C-79A3A69A55F5}" presName="hierChild5" presStyleCnt="0"/>
      <dgm:spPr/>
    </dgm:pt>
    <dgm:pt modelId="{4E27E7DF-AB1B-4319-921E-3642F20776C5}" type="pres">
      <dgm:prSet presAssocID="{6040853B-ECD6-4251-A1E1-5AF438F11548}" presName="Name37" presStyleLbl="parChTrans1D4" presStyleIdx="5" presStyleCnt="6"/>
      <dgm:spPr/>
    </dgm:pt>
    <dgm:pt modelId="{B3AC3F6B-00BB-4F48-9333-0EBFE559875F}" type="pres">
      <dgm:prSet presAssocID="{A7C3DD05-56A6-458B-B58C-B66B72DA1EC6}" presName="hierRoot2" presStyleCnt="0">
        <dgm:presLayoutVars>
          <dgm:hierBranch val="init"/>
        </dgm:presLayoutVars>
      </dgm:prSet>
      <dgm:spPr/>
    </dgm:pt>
    <dgm:pt modelId="{A49E0CC1-2CC4-44B2-B0B4-F4BAB44F7F8F}" type="pres">
      <dgm:prSet presAssocID="{A7C3DD05-56A6-458B-B58C-B66B72DA1EC6}" presName="rootComposite" presStyleCnt="0"/>
      <dgm:spPr/>
    </dgm:pt>
    <dgm:pt modelId="{0ED7DF07-3F92-4A39-90A8-249E9BC58F48}" type="pres">
      <dgm:prSet presAssocID="{A7C3DD05-56A6-458B-B58C-B66B72DA1EC6}" presName="rootText" presStyleLbl="node4" presStyleIdx="5" presStyleCnt="6">
        <dgm:presLayoutVars>
          <dgm:chPref val="3"/>
        </dgm:presLayoutVars>
      </dgm:prSet>
      <dgm:spPr/>
    </dgm:pt>
    <dgm:pt modelId="{9300072D-B88F-411A-9882-FC34634BF1FA}" type="pres">
      <dgm:prSet presAssocID="{A7C3DD05-56A6-458B-B58C-B66B72DA1EC6}" presName="rootConnector" presStyleLbl="node4" presStyleIdx="5" presStyleCnt="6"/>
      <dgm:spPr/>
    </dgm:pt>
    <dgm:pt modelId="{E7CFA44C-21F2-466B-BDBD-C9F153B6A5B9}" type="pres">
      <dgm:prSet presAssocID="{A7C3DD05-56A6-458B-B58C-B66B72DA1EC6}" presName="hierChild4" presStyleCnt="0"/>
      <dgm:spPr/>
    </dgm:pt>
    <dgm:pt modelId="{F4B8330D-138E-4017-BCB5-3DDC7C11D7E1}" type="pres">
      <dgm:prSet presAssocID="{A7C3DD05-56A6-458B-B58C-B66B72DA1EC6}" presName="hierChild5" presStyleCnt="0"/>
      <dgm:spPr/>
    </dgm:pt>
    <dgm:pt modelId="{41DED0C2-E241-4421-9761-7359987D38AC}" type="pres">
      <dgm:prSet presAssocID="{B64D91EC-D24D-4CE0-9CB8-8E2E5F8E23C2}" presName="hierChild5" presStyleCnt="0"/>
      <dgm:spPr/>
    </dgm:pt>
    <dgm:pt modelId="{BAF0F372-D6FC-4BDE-B123-0B471ADB00BD}" type="pres">
      <dgm:prSet presAssocID="{F9DF63DD-E0B6-49D2-AEED-D8DE17B3BFFB}" presName="hierChild5" presStyleCnt="0"/>
      <dgm:spPr/>
    </dgm:pt>
    <dgm:pt modelId="{2C4D37BF-D90A-4F60-9FE4-A31A3DE62FC8}" type="pres">
      <dgm:prSet presAssocID="{C90BCB1A-22DE-469C-B4FD-D1458D00650B}" presName="Name37" presStyleLbl="parChTrans1D2" presStyleIdx="2" presStyleCnt="3"/>
      <dgm:spPr/>
    </dgm:pt>
    <dgm:pt modelId="{A58CC1B4-5F4A-4E65-8947-8E74A9C260C4}" type="pres">
      <dgm:prSet presAssocID="{A40BFD78-7111-4D9E-8E34-F7301D97BDF4}" presName="hierRoot2" presStyleCnt="0">
        <dgm:presLayoutVars>
          <dgm:hierBranch val="init"/>
        </dgm:presLayoutVars>
      </dgm:prSet>
      <dgm:spPr/>
    </dgm:pt>
    <dgm:pt modelId="{7B3E832B-94D3-40EE-86AC-5B2085FA963B}" type="pres">
      <dgm:prSet presAssocID="{A40BFD78-7111-4D9E-8E34-F7301D97BDF4}" presName="rootComposite" presStyleCnt="0"/>
      <dgm:spPr/>
    </dgm:pt>
    <dgm:pt modelId="{6D74304C-CB86-4066-9B6E-A6125FB35055}" type="pres">
      <dgm:prSet presAssocID="{A40BFD78-7111-4D9E-8E34-F7301D97BDF4}" presName="rootText" presStyleLbl="node2" presStyleIdx="2" presStyleCnt="3">
        <dgm:presLayoutVars>
          <dgm:chPref val="3"/>
        </dgm:presLayoutVars>
      </dgm:prSet>
      <dgm:spPr/>
    </dgm:pt>
    <dgm:pt modelId="{491373E4-B25E-4069-919B-4F389995B2B2}" type="pres">
      <dgm:prSet presAssocID="{A40BFD78-7111-4D9E-8E34-F7301D97BDF4}" presName="rootConnector" presStyleLbl="node2" presStyleIdx="2" presStyleCnt="3"/>
      <dgm:spPr/>
    </dgm:pt>
    <dgm:pt modelId="{6B8EB4B3-B82E-4B92-A9A9-D01D572DA0DF}" type="pres">
      <dgm:prSet presAssocID="{A40BFD78-7111-4D9E-8E34-F7301D97BDF4}" presName="hierChild4" presStyleCnt="0"/>
      <dgm:spPr/>
    </dgm:pt>
    <dgm:pt modelId="{DA7353B3-7468-40A7-B0D0-60F14CCD383E}" type="pres">
      <dgm:prSet presAssocID="{BE4C72C5-C1BE-4B35-963C-45A3611F6508}" presName="Name37" presStyleLbl="parChTrans1D3" presStyleIdx="6" presStyleCnt="10"/>
      <dgm:spPr/>
    </dgm:pt>
    <dgm:pt modelId="{BC1C9C9D-7AF1-4300-A164-5013E3BB0BD0}" type="pres">
      <dgm:prSet presAssocID="{BDCF459F-C787-48FE-BCB0-1E2593495A80}" presName="hierRoot2" presStyleCnt="0">
        <dgm:presLayoutVars>
          <dgm:hierBranch val="init"/>
        </dgm:presLayoutVars>
      </dgm:prSet>
      <dgm:spPr/>
    </dgm:pt>
    <dgm:pt modelId="{BC4D9B0B-00BF-405B-B56F-33811AF48832}" type="pres">
      <dgm:prSet presAssocID="{BDCF459F-C787-48FE-BCB0-1E2593495A80}" presName="rootComposite" presStyleCnt="0"/>
      <dgm:spPr/>
    </dgm:pt>
    <dgm:pt modelId="{5A66C607-03DE-47C8-A241-888EE34D2968}" type="pres">
      <dgm:prSet presAssocID="{BDCF459F-C787-48FE-BCB0-1E2593495A80}" presName="rootText" presStyleLbl="node3" presStyleIdx="6" presStyleCnt="10">
        <dgm:presLayoutVars>
          <dgm:chPref val="3"/>
        </dgm:presLayoutVars>
      </dgm:prSet>
      <dgm:spPr/>
    </dgm:pt>
    <dgm:pt modelId="{22A71505-5B17-4F04-A998-4EE22BC01A38}" type="pres">
      <dgm:prSet presAssocID="{BDCF459F-C787-48FE-BCB0-1E2593495A80}" presName="rootConnector" presStyleLbl="node3" presStyleIdx="6" presStyleCnt="10"/>
      <dgm:spPr/>
    </dgm:pt>
    <dgm:pt modelId="{8D5AD287-8BFA-4CBF-9F34-9B3980DCB9E6}" type="pres">
      <dgm:prSet presAssocID="{BDCF459F-C787-48FE-BCB0-1E2593495A80}" presName="hierChild4" presStyleCnt="0"/>
      <dgm:spPr/>
    </dgm:pt>
    <dgm:pt modelId="{09C9AF7C-644B-481E-ABB9-1B2BA057F271}" type="pres">
      <dgm:prSet presAssocID="{BDCF459F-C787-48FE-BCB0-1E2593495A80}" presName="hierChild5" presStyleCnt="0"/>
      <dgm:spPr/>
    </dgm:pt>
    <dgm:pt modelId="{0BDBF5BF-981C-4C71-B022-A945440F0A11}" type="pres">
      <dgm:prSet presAssocID="{625BDE24-87DA-422F-B180-E31352F078A4}" presName="Name37" presStyleLbl="parChTrans1D3" presStyleIdx="7" presStyleCnt="10"/>
      <dgm:spPr/>
    </dgm:pt>
    <dgm:pt modelId="{30773AE5-D335-488A-BB1E-8037E66609F1}" type="pres">
      <dgm:prSet presAssocID="{620410D0-24D7-4442-987B-9159F9AB7E06}" presName="hierRoot2" presStyleCnt="0">
        <dgm:presLayoutVars>
          <dgm:hierBranch val="init"/>
        </dgm:presLayoutVars>
      </dgm:prSet>
      <dgm:spPr/>
    </dgm:pt>
    <dgm:pt modelId="{81C13CA4-46A2-413C-AD58-236D50DDCE11}" type="pres">
      <dgm:prSet presAssocID="{620410D0-24D7-4442-987B-9159F9AB7E06}" presName="rootComposite" presStyleCnt="0"/>
      <dgm:spPr/>
    </dgm:pt>
    <dgm:pt modelId="{791A72AE-C630-40A8-BCFD-4D1ED8B783F8}" type="pres">
      <dgm:prSet presAssocID="{620410D0-24D7-4442-987B-9159F9AB7E06}" presName="rootText" presStyleLbl="node3" presStyleIdx="7" presStyleCnt="10">
        <dgm:presLayoutVars>
          <dgm:chPref val="3"/>
        </dgm:presLayoutVars>
      </dgm:prSet>
      <dgm:spPr/>
    </dgm:pt>
    <dgm:pt modelId="{1BCDAF77-5475-450C-A9D6-32F1DD138F01}" type="pres">
      <dgm:prSet presAssocID="{620410D0-24D7-4442-987B-9159F9AB7E06}" presName="rootConnector" presStyleLbl="node3" presStyleIdx="7" presStyleCnt="10"/>
      <dgm:spPr/>
    </dgm:pt>
    <dgm:pt modelId="{EA4B7282-C468-43D9-A1BA-87F4E77BE1FC}" type="pres">
      <dgm:prSet presAssocID="{620410D0-24D7-4442-987B-9159F9AB7E06}" presName="hierChild4" presStyleCnt="0"/>
      <dgm:spPr/>
    </dgm:pt>
    <dgm:pt modelId="{6296ABE1-9497-43FF-8C0B-211BEBA28682}" type="pres">
      <dgm:prSet presAssocID="{620410D0-24D7-4442-987B-9159F9AB7E06}" presName="hierChild5" presStyleCnt="0"/>
      <dgm:spPr/>
    </dgm:pt>
    <dgm:pt modelId="{BC22D815-5FF4-43F0-8715-4C7ECBB93F54}" type="pres">
      <dgm:prSet presAssocID="{C31FBDC1-C64E-4F10-8A6A-3FAF54F95495}" presName="Name37" presStyleLbl="parChTrans1D3" presStyleIdx="8" presStyleCnt="10"/>
      <dgm:spPr/>
    </dgm:pt>
    <dgm:pt modelId="{00F64719-09B6-4915-924D-6C15FB5EC207}" type="pres">
      <dgm:prSet presAssocID="{1BB6259D-1BC7-44FB-AAB3-69F0D4B4EC91}" presName="hierRoot2" presStyleCnt="0">
        <dgm:presLayoutVars>
          <dgm:hierBranch val="init"/>
        </dgm:presLayoutVars>
      </dgm:prSet>
      <dgm:spPr/>
    </dgm:pt>
    <dgm:pt modelId="{0138333A-3963-4928-ADB0-FFBA71B5C038}" type="pres">
      <dgm:prSet presAssocID="{1BB6259D-1BC7-44FB-AAB3-69F0D4B4EC91}" presName="rootComposite" presStyleCnt="0"/>
      <dgm:spPr/>
    </dgm:pt>
    <dgm:pt modelId="{0B8671F6-E6B6-41E1-9779-A4E29F6A514C}" type="pres">
      <dgm:prSet presAssocID="{1BB6259D-1BC7-44FB-AAB3-69F0D4B4EC91}" presName="rootText" presStyleLbl="node3" presStyleIdx="8" presStyleCnt="10">
        <dgm:presLayoutVars>
          <dgm:chPref val="3"/>
        </dgm:presLayoutVars>
      </dgm:prSet>
      <dgm:spPr/>
    </dgm:pt>
    <dgm:pt modelId="{B542F00C-6692-447C-B04D-EB5026EA18FF}" type="pres">
      <dgm:prSet presAssocID="{1BB6259D-1BC7-44FB-AAB3-69F0D4B4EC91}" presName="rootConnector" presStyleLbl="node3" presStyleIdx="8" presStyleCnt="10"/>
      <dgm:spPr/>
    </dgm:pt>
    <dgm:pt modelId="{2F4E41D1-1A7F-4606-A334-0B176DB354D6}" type="pres">
      <dgm:prSet presAssocID="{1BB6259D-1BC7-44FB-AAB3-69F0D4B4EC91}" presName="hierChild4" presStyleCnt="0"/>
      <dgm:spPr/>
    </dgm:pt>
    <dgm:pt modelId="{01B81329-1151-436F-8667-84AC6D6D8E4F}" type="pres">
      <dgm:prSet presAssocID="{1BB6259D-1BC7-44FB-AAB3-69F0D4B4EC91}" presName="hierChild5" presStyleCnt="0"/>
      <dgm:spPr/>
    </dgm:pt>
    <dgm:pt modelId="{4AD48616-C62E-4990-8142-F601509B0340}" type="pres">
      <dgm:prSet presAssocID="{BC72DF83-7226-4B80-815E-7DE1F26CC343}" presName="Name37" presStyleLbl="parChTrans1D3" presStyleIdx="9" presStyleCnt="10"/>
      <dgm:spPr/>
    </dgm:pt>
    <dgm:pt modelId="{835AF1C8-82FA-4353-9023-BFBF04DC51FB}" type="pres">
      <dgm:prSet presAssocID="{F79840A9-9916-484E-BFD5-73467C493958}" presName="hierRoot2" presStyleCnt="0">
        <dgm:presLayoutVars>
          <dgm:hierBranch val="init"/>
        </dgm:presLayoutVars>
      </dgm:prSet>
      <dgm:spPr/>
    </dgm:pt>
    <dgm:pt modelId="{1049B1F5-E958-4B17-8735-7F410C6B5AA2}" type="pres">
      <dgm:prSet presAssocID="{F79840A9-9916-484E-BFD5-73467C493958}" presName="rootComposite" presStyleCnt="0"/>
      <dgm:spPr/>
    </dgm:pt>
    <dgm:pt modelId="{02C89FE0-80F5-4A49-A751-FB2D93916263}" type="pres">
      <dgm:prSet presAssocID="{F79840A9-9916-484E-BFD5-73467C493958}" presName="rootText" presStyleLbl="node3" presStyleIdx="9" presStyleCnt="10">
        <dgm:presLayoutVars>
          <dgm:chPref val="3"/>
        </dgm:presLayoutVars>
      </dgm:prSet>
      <dgm:spPr/>
    </dgm:pt>
    <dgm:pt modelId="{1E6BA503-EACA-47AB-A490-6393F10E58B4}" type="pres">
      <dgm:prSet presAssocID="{F79840A9-9916-484E-BFD5-73467C493958}" presName="rootConnector" presStyleLbl="node3" presStyleIdx="9" presStyleCnt="10"/>
      <dgm:spPr/>
    </dgm:pt>
    <dgm:pt modelId="{DDEAD610-9627-45E9-A573-CD5C05FDE278}" type="pres">
      <dgm:prSet presAssocID="{F79840A9-9916-484E-BFD5-73467C493958}" presName="hierChild4" presStyleCnt="0"/>
      <dgm:spPr/>
    </dgm:pt>
    <dgm:pt modelId="{C5D403D4-C25C-4B3D-BC65-E9AE5381D962}" type="pres">
      <dgm:prSet presAssocID="{F79840A9-9916-484E-BFD5-73467C493958}" presName="hierChild5" presStyleCnt="0"/>
      <dgm:spPr/>
    </dgm:pt>
    <dgm:pt modelId="{F4AF7C6A-2277-481E-A5BC-2CC04038F04A}" type="pres">
      <dgm:prSet presAssocID="{A40BFD78-7111-4D9E-8E34-F7301D97BDF4}" presName="hierChild5" presStyleCnt="0"/>
      <dgm:spPr/>
    </dgm:pt>
    <dgm:pt modelId="{97ED29CC-8290-405A-9E93-33A011B77214}" type="pres">
      <dgm:prSet presAssocID="{D70B37AC-4BDB-42E7-B4E6-D5C92C682A6C}" presName="hierChild3" presStyleCnt="0"/>
      <dgm:spPr/>
    </dgm:pt>
  </dgm:ptLst>
  <dgm:cxnLst>
    <dgm:cxn modelId="{9DACBA01-3254-453A-A642-99EAFA1AB058}" type="presOf" srcId="{B64D91EC-D24D-4CE0-9CB8-8E2E5F8E23C2}" destId="{CF0CA9BF-EB2C-4E03-BFC0-DFB3EB4E7E34}" srcOrd="0" destOrd="0" presId="urn:microsoft.com/office/officeart/2005/8/layout/orgChart1"/>
    <dgm:cxn modelId="{C11F7D02-CEAB-4D1E-BF69-F3E5450397D6}" type="presOf" srcId="{BC72DF83-7226-4B80-815E-7DE1F26CC343}" destId="{4AD48616-C62E-4990-8142-F601509B0340}" srcOrd="0" destOrd="0" presId="urn:microsoft.com/office/officeart/2005/8/layout/orgChart1"/>
    <dgm:cxn modelId="{F086B104-7152-4268-8B70-BD06B4105007}" type="presOf" srcId="{F9DF63DD-E0B6-49D2-AEED-D8DE17B3BFFB}" destId="{AB8182BA-D36C-46E1-920C-CBEC55E835DD}" srcOrd="1" destOrd="0" presId="urn:microsoft.com/office/officeart/2005/8/layout/orgChart1"/>
    <dgm:cxn modelId="{974E1A06-251B-4C85-ADB1-37700984EDAD}" srcId="{732BC1D6-2794-4FFA-94A5-120DB32C90AD}" destId="{94BA694B-7AD9-46F6-BFF8-54C0A6053259}" srcOrd="0" destOrd="0" parTransId="{E8EAA598-C29D-4ADD-B1D5-C5452C9511CD}" sibTransId="{6306898A-71EB-4433-AE93-5E48FC62FAA6}"/>
    <dgm:cxn modelId="{F6A8EE0A-8D66-4DCC-9AC6-85AC1EA557B1}" type="presOf" srcId="{851E890D-10DB-4BE9-85D4-D4E61CD9E162}" destId="{C8CD4D9C-58C3-40A5-BCA2-2CAD72A5D6DC}" srcOrd="1" destOrd="0" presId="urn:microsoft.com/office/officeart/2005/8/layout/orgChart1"/>
    <dgm:cxn modelId="{F688BD0D-A028-4586-B6E2-35A5DAE94FF4}" type="presOf" srcId="{3950E158-6038-49E7-9B40-EE9F0D9F2D57}" destId="{0B6EB57E-4EC2-4C6E-ABFE-FCBE944D1055}" srcOrd="0" destOrd="0" presId="urn:microsoft.com/office/officeart/2005/8/layout/orgChart1"/>
    <dgm:cxn modelId="{890E6D0F-1DDC-44E5-9ADD-8FA0E37CF990}" type="presOf" srcId="{F1DDCC9D-920F-4ADE-BFE5-251DCCF95D7E}" destId="{5D207594-9454-4C4D-9DB9-6982FC91B8DA}" srcOrd="0" destOrd="0" presId="urn:microsoft.com/office/officeart/2005/8/layout/orgChart1"/>
    <dgm:cxn modelId="{7470A112-A5FA-44F4-BD14-EF3B61321909}" type="presOf" srcId="{620410D0-24D7-4442-987B-9159F9AB7E06}" destId="{1BCDAF77-5475-450C-A9D6-32F1DD138F01}" srcOrd="1" destOrd="0" presId="urn:microsoft.com/office/officeart/2005/8/layout/orgChart1"/>
    <dgm:cxn modelId="{3C462014-FDF5-44FE-8227-C52C90BC40CF}" type="presOf" srcId="{F800D45C-0BFD-4373-A757-EA19AE6B1CBA}" destId="{D061F664-C70C-4A8C-8308-492ECE230ACD}" srcOrd="0" destOrd="0" presId="urn:microsoft.com/office/officeart/2005/8/layout/orgChart1"/>
    <dgm:cxn modelId="{E5A98316-4A09-497C-B0C3-381EC00E9FD0}" srcId="{D70B37AC-4BDB-42E7-B4E6-D5C92C682A6C}" destId="{A40BFD78-7111-4D9E-8E34-F7301D97BDF4}" srcOrd="2" destOrd="0" parTransId="{C90BCB1A-22DE-469C-B4FD-D1458D00650B}" sibTransId="{3A0ADFDD-4421-4EA8-8160-AA86CC736851}"/>
    <dgm:cxn modelId="{35149918-C2EF-4E5F-975F-7644A1113B35}" type="presOf" srcId="{A40BFD78-7111-4D9E-8E34-F7301D97BDF4}" destId="{491373E4-B25E-4069-919B-4F389995B2B2}" srcOrd="1" destOrd="0" presId="urn:microsoft.com/office/officeart/2005/8/layout/orgChart1"/>
    <dgm:cxn modelId="{EBDDC819-022D-49DF-9F4B-466CBFB3C57A}" type="presOf" srcId="{BDCF459F-C787-48FE-BCB0-1E2593495A80}" destId="{5A66C607-03DE-47C8-A241-888EE34D2968}" srcOrd="0" destOrd="0" presId="urn:microsoft.com/office/officeart/2005/8/layout/orgChart1"/>
    <dgm:cxn modelId="{88E1E819-5294-4114-9872-C695143AA130}" type="presOf" srcId="{4C24753D-0AD9-439D-9BD7-83D57279D64F}" destId="{6F75D0A7-2462-4060-864E-7974BCBE09EB}" srcOrd="0" destOrd="0" presId="urn:microsoft.com/office/officeart/2005/8/layout/orgChart1"/>
    <dgm:cxn modelId="{97608621-4BFD-4A4F-A044-CE7CA356D608}" type="presOf" srcId="{620410D0-24D7-4442-987B-9159F9AB7E06}" destId="{791A72AE-C630-40A8-BCFD-4D1ED8B783F8}" srcOrd="0" destOrd="0" presId="urn:microsoft.com/office/officeart/2005/8/layout/orgChart1"/>
    <dgm:cxn modelId="{7FC8D521-2E7D-449D-8D26-ABFF9C645C4A}" type="presOf" srcId="{29775596-440C-48BF-B326-599A965A275E}" destId="{D33657A6-A687-4D1F-9883-953504093726}" srcOrd="0" destOrd="0" presId="urn:microsoft.com/office/officeart/2005/8/layout/orgChart1"/>
    <dgm:cxn modelId="{08494D22-68E2-42BB-AC5E-E988168C4027}" type="presOf" srcId="{851E890D-10DB-4BE9-85D4-D4E61CD9E162}" destId="{3638838F-7079-4B2C-AB8F-5DC667CC11DC}" srcOrd="0" destOrd="0" presId="urn:microsoft.com/office/officeart/2005/8/layout/orgChart1"/>
    <dgm:cxn modelId="{39B4DB23-730C-422A-88CB-68C70982E2A6}" srcId="{D70B37AC-4BDB-42E7-B4E6-D5C92C682A6C}" destId="{732BC1D6-2794-4FFA-94A5-120DB32C90AD}" srcOrd="0" destOrd="0" parTransId="{A9B77B73-E9BA-461B-9735-5A781A599015}" sibTransId="{FD172012-B9EA-432B-8FA6-E2FC081F6126}"/>
    <dgm:cxn modelId="{A9D0E225-4670-420A-8B56-516D9B33458F}" srcId="{B64D91EC-D24D-4CE0-9CB8-8E2E5F8E23C2}" destId="{A7C3DD05-56A6-458B-B58C-B66B72DA1EC6}" srcOrd="2" destOrd="0" parTransId="{6040853B-ECD6-4251-A1E1-5AF438F11548}" sibTransId="{5AA89E8D-2BFA-44B0-B5B2-52F51A1C6CF1}"/>
    <dgm:cxn modelId="{1094F62D-BD73-481F-B3BA-2115320F19FB}" type="presOf" srcId="{C6802E6D-9432-4C28-BBBB-8BBA0C442AC2}" destId="{579E48F2-0A0A-4FB2-AF72-6CC8DD18B8BD}" srcOrd="0" destOrd="0" presId="urn:microsoft.com/office/officeart/2005/8/layout/orgChart1"/>
    <dgm:cxn modelId="{BCA6B22E-D3E9-4ABF-B583-19273E9984BC}" type="presOf" srcId="{79C90D9E-DC65-40CE-B565-B9557820A5D3}" destId="{0EF4DC4F-8326-44E3-8EC4-3237C95A1147}" srcOrd="0" destOrd="0" presId="urn:microsoft.com/office/officeart/2005/8/layout/orgChart1"/>
    <dgm:cxn modelId="{FF42ED33-1982-4754-80CC-211F64A5D0B2}" srcId="{A40BFD78-7111-4D9E-8E34-F7301D97BDF4}" destId="{1BB6259D-1BC7-44FB-AAB3-69F0D4B4EC91}" srcOrd="2" destOrd="0" parTransId="{C31FBDC1-C64E-4F10-8A6A-3FAF54F95495}" sibTransId="{BF8BF78B-AAE8-4D5C-9683-797A759A49D0}"/>
    <dgm:cxn modelId="{7CFC3D35-45B9-40C4-B04F-0024B8990DCF}" type="presOf" srcId="{1BB6259D-1BC7-44FB-AAB3-69F0D4B4EC91}" destId="{B542F00C-6692-447C-B04D-EB5026EA18FF}" srcOrd="1" destOrd="0" presId="urn:microsoft.com/office/officeart/2005/8/layout/orgChart1"/>
    <dgm:cxn modelId="{7322A835-A541-469F-91FE-5A3E74777221}" type="presOf" srcId="{A9B77B73-E9BA-461B-9735-5A781A599015}" destId="{ACE83D36-01E2-464F-8899-680785F3FDAF}" srcOrd="0" destOrd="0" presId="urn:microsoft.com/office/officeart/2005/8/layout/orgChart1"/>
    <dgm:cxn modelId="{F358DE36-A572-4A6E-9C1B-744D07283F23}" srcId="{D70B37AC-4BDB-42E7-B4E6-D5C92C682A6C}" destId="{F9DF63DD-E0B6-49D2-AEED-D8DE17B3BFFB}" srcOrd="1" destOrd="0" parTransId="{C6802E6D-9432-4C28-BBBB-8BBA0C442AC2}" sibTransId="{EFF10E1D-7141-4B8C-B31F-BEE537334C6A}"/>
    <dgm:cxn modelId="{8AC1E539-C528-4969-9210-900265721909}" type="presOf" srcId="{F800D45C-0BFD-4373-A757-EA19AE6B1CBA}" destId="{01D8D76C-9F71-4F41-9B4D-DB82477140AD}" srcOrd="1" destOrd="0" presId="urn:microsoft.com/office/officeart/2005/8/layout/orgChart1"/>
    <dgm:cxn modelId="{339C0540-3CCE-4A1A-B751-82577492F7A7}" type="presOf" srcId="{18770410-B23E-4CDE-8B6C-ABA6A3366CA7}" destId="{299CC8CF-DC73-4FD1-993B-633F4CE3C04E}" srcOrd="0" destOrd="0" presId="urn:microsoft.com/office/officeart/2005/8/layout/orgChart1"/>
    <dgm:cxn modelId="{B0D93340-AA5F-419B-AC71-43973E7EDAB6}" type="presOf" srcId="{F1DDCC9D-920F-4ADE-BFE5-251DCCF95D7E}" destId="{C8EBAE94-2567-4E03-AB9B-446188E6E4C1}" srcOrd="1" destOrd="0" presId="urn:microsoft.com/office/officeart/2005/8/layout/orgChart1"/>
    <dgm:cxn modelId="{F1B5435C-0AC5-45E3-A8A3-B3B755C08A99}" srcId="{B64D91EC-D24D-4CE0-9CB8-8E2E5F8E23C2}" destId="{03CAC279-2A00-49DE-B797-0CB163F64280}" srcOrd="0" destOrd="0" parTransId="{3950E158-6038-49E7-9B40-EE9F0D9F2D57}" sibTransId="{8A6C9925-3B1E-4A0B-926B-07CB34B2E94E}"/>
    <dgm:cxn modelId="{0D9BC861-BE24-4999-B609-C21137AED78A}" type="presOf" srcId="{67F53BFA-82E3-4283-B226-B71F595381BC}" destId="{44215442-20D0-4C7E-BDF4-62A053D8AD2A}" srcOrd="0" destOrd="0" presId="urn:microsoft.com/office/officeart/2005/8/layout/orgChart1"/>
    <dgm:cxn modelId="{15BAFE61-46F4-4645-979A-A8D2B2112880}" type="presOf" srcId="{94BA694B-7AD9-46F6-BFF8-54C0A6053259}" destId="{20019095-3947-4ED7-B5D0-540D5C4EB8DD}" srcOrd="1" destOrd="0" presId="urn:microsoft.com/office/officeart/2005/8/layout/orgChart1"/>
    <dgm:cxn modelId="{4F94FA45-C16D-41EC-8656-68744A1D047B}" type="presOf" srcId="{FFE95D2C-92F7-4FDC-B93E-FBA5A8571DA5}" destId="{ECCA2BC4-60BF-44BF-8868-D129EB4C8882}" srcOrd="0" destOrd="0" presId="urn:microsoft.com/office/officeart/2005/8/layout/orgChart1"/>
    <dgm:cxn modelId="{B5810847-F170-4FF9-AEA4-F593C0379E42}" type="presOf" srcId="{6040853B-ECD6-4251-A1E1-5AF438F11548}" destId="{4E27E7DF-AB1B-4319-921E-3642F20776C5}" srcOrd="0" destOrd="0" presId="urn:microsoft.com/office/officeart/2005/8/layout/orgChart1"/>
    <dgm:cxn modelId="{55E37B47-6533-46AF-9D13-AFE7EF4117B2}" srcId="{A40BFD78-7111-4D9E-8E34-F7301D97BDF4}" destId="{BDCF459F-C787-48FE-BCB0-1E2593495A80}" srcOrd="0" destOrd="0" parTransId="{BE4C72C5-C1BE-4B35-963C-45A3611F6508}" sibTransId="{09DF5188-44B4-4F36-981F-90D965B02885}"/>
    <dgm:cxn modelId="{1141B66D-F1A5-4C88-826B-4165C31DACB0}" type="presOf" srcId="{732BC1D6-2794-4FFA-94A5-120DB32C90AD}" destId="{455BC30B-FD17-43A6-8D8A-DED4DF48B14E}" srcOrd="1" destOrd="0" presId="urn:microsoft.com/office/officeart/2005/8/layout/orgChart1"/>
    <dgm:cxn modelId="{2576C66D-C4E7-4806-9F8C-EAAFE5CBAC9E}" srcId="{4C24753D-0AD9-439D-9BD7-83D57279D64F}" destId="{D70B37AC-4BDB-42E7-B4E6-D5C92C682A6C}" srcOrd="0" destOrd="0" parTransId="{691721C7-E380-4494-A3C4-A9098B3194F8}" sibTransId="{28046232-676E-42B2-A32C-9D00E68C1A4C}"/>
    <dgm:cxn modelId="{2BAC424E-B186-4B9F-A490-6B5E405A8A61}" type="presOf" srcId="{9421FABF-18BF-406E-BDC3-CE6D79DBEE3A}" destId="{F4298033-8899-4012-81A9-FCDB4B90F5ED}" srcOrd="0" destOrd="0" presId="urn:microsoft.com/office/officeart/2005/8/layout/orgChart1"/>
    <dgm:cxn modelId="{F63C3470-E34D-4948-A3CC-1B983EE77A5D}" srcId="{A40BFD78-7111-4D9E-8E34-F7301D97BDF4}" destId="{F79840A9-9916-484E-BFD5-73467C493958}" srcOrd="3" destOrd="0" parTransId="{BC72DF83-7226-4B80-815E-7DE1F26CC343}" sibTransId="{26E48175-2D41-424F-B948-2BA3131A7DE3}"/>
    <dgm:cxn modelId="{B59BD153-B96F-4F54-A1A7-879B1D57735D}" type="presOf" srcId="{732BC1D6-2794-4FFA-94A5-120DB32C90AD}" destId="{5372A07B-921A-40E6-AA6C-BC0CBFFB349E}" srcOrd="0" destOrd="0" presId="urn:microsoft.com/office/officeart/2005/8/layout/orgChart1"/>
    <dgm:cxn modelId="{4E92A359-57A4-40BD-863F-2AA8EDAB870D}" type="presOf" srcId="{4D9891F1-E15A-4057-B00F-248D95DAEC9A}" destId="{E34148C6-2137-4512-A83A-15AF947CBCAE}" srcOrd="0" destOrd="0" presId="urn:microsoft.com/office/officeart/2005/8/layout/orgChart1"/>
    <dgm:cxn modelId="{9779377A-E692-4542-9D4D-8DB4C71BF225}" type="presOf" srcId="{F9DF63DD-E0B6-49D2-AEED-D8DE17B3BFFB}" destId="{BCA40429-529D-42B9-A6E2-2DF52EBB9088}" srcOrd="0" destOrd="0" presId="urn:microsoft.com/office/officeart/2005/8/layout/orgChart1"/>
    <dgm:cxn modelId="{A206A37B-89A6-4A15-8E8D-3AEF67BE26FD}" srcId="{21EA5A4D-77D8-4761-8FDE-85653D809A02}" destId="{F1DDCC9D-920F-4ADE-BFE5-251DCCF95D7E}" srcOrd="2" destOrd="0" parTransId="{29775596-440C-48BF-B326-599A965A275E}" sibTransId="{3993551E-A907-4993-90F6-F8A65D694A83}"/>
    <dgm:cxn modelId="{A0B5B77B-456C-4C6F-BFE9-80D0C6E8AEB9}" type="presOf" srcId="{7EE85E30-3CBB-4D8D-9A4C-79A3A69A55F5}" destId="{05DA87F9-243D-494F-863E-F81782E8EC07}" srcOrd="1" destOrd="0" presId="urn:microsoft.com/office/officeart/2005/8/layout/orgChart1"/>
    <dgm:cxn modelId="{02116182-E18C-45AD-8CF5-2F1B44FDC340}" type="presOf" srcId="{D3F23EA1-0E95-4EC3-9FA2-49A3E47E67BA}" destId="{CC299050-4034-4FDE-BEFC-E85FFD142626}" srcOrd="0" destOrd="0" presId="urn:microsoft.com/office/officeart/2005/8/layout/orgChart1"/>
    <dgm:cxn modelId="{6C82FF84-8EA3-431B-9C08-9B7BE5C65206}" srcId="{21EA5A4D-77D8-4761-8FDE-85653D809A02}" destId="{080318E5-4F7E-4D6F-A469-7251C23A4234}" srcOrd="0" destOrd="0" parTransId="{FFE95D2C-92F7-4FDC-B93E-FBA5A8571DA5}" sibTransId="{637D03B0-CA2F-4734-B3FE-FF94454DC630}"/>
    <dgm:cxn modelId="{A5650888-505D-47A9-87E8-A7247E28D014}" type="presOf" srcId="{E8EAA598-C29D-4ADD-B1D5-C5452C9511CD}" destId="{669E1E03-A344-40E7-9C42-394A216FB1E4}" srcOrd="0" destOrd="0" presId="urn:microsoft.com/office/officeart/2005/8/layout/orgChart1"/>
    <dgm:cxn modelId="{304B5F99-0FB3-486D-A983-9E6E48636FF2}" type="presOf" srcId="{080318E5-4F7E-4D6F-A469-7251C23A4234}" destId="{D6D8A1AD-4972-4D24-BF0F-DEFB94251112}" srcOrd="0" destOrd="0" presId="urn:microsoft.com/office/officeart/2005/8/layout/orgChart1"/>
    <dgm:cxn modelId="{A9973A9B-7461-4DF5-BFC6-EC01EAFA0762}" type="presOf" srcId="{A7C3DD05-56A6-458B-B58C-B66B72DA1EC6}" destId="{9300072D-B88F-411A-9882-FC34634BF1FA}" srcOrd="1" destOrd="0" presId="urn:microsoft.com/office/officeart/2005/8/layout/orgChart1"/>
    <dgm:cxn modelId="{2110C19B-DEE7-4EF8-A16C-D94C5CC4B803}" type="presOf" srcId="{A40BFD78-7111-4D9E-8E34-F7301D97BDF4}" destId="{6D74304C-CB86-4066-9B6E-A6125FB35055}" srcOrd="0" destOrd="0" presId="urn:microsoft.com/office/officeart/2005/8/layout/orgChart1"/>
    <dgm:cxn modelId="{FB85FB9F-12B9-41A9-A993-1CAA6AE93745}" srcId="{A40BFD78-7111-4D9E-8E34-F7301D97BDF4}" destId="{620410D0-24D7-4442-987B-9159F9AB7E06}" srcOrd="1" destOrd="0" parTransId="{625BDE24-87DA-422F-B180-E31352F078A4}" sibTransId="{24EBCD69-3E09-45A0-80CE-9A4C589E7157}"/>
    <dgm:cxn modelId="{40B79EA0-6299-41EA-A5EC-BC8CBE6F70D0}" type="presOf" srcId="{C90BCB1A-22DE-469C-B4FD-D1458D00650B}" destId="{2C4D37BF-D90A-4F60-9FE4-A31A3DE62FC8}" srcOrd="0" destOrd="0" presId="urn:microsoft.com/office/officeart/2005/8/layout/orgChart1"/>
    <dgm:cxn modelId="{5DFF05A6-C897-4798-8D23-E34A8FFC6B02}" srcId="{732BC1D6-2794-4FFA-94A5-120DB32C90AD}" destId="{F800D45C-0BFD-4373-A757-EA19AE6B1CBA}" srcOrd="1" destOrd="0" parTransId="{D5E3378E-A96A-4B92-842C-EFBCCB7AA72E}" sibTransId="{7719CE67-5D65-419C-B077-1255AE939DC7}"/>
    <dgm:cxn modelId="{CE85F3A9-C34A-41D0-930B-55B4E769050E}" type="presOf" srcId="{C31FBDC1-C64E-4F10-8A6A-3FAF54F95495}" destId="{BC22D815-5FF4-43F0-8715-4C7ECBB93F54}" srcOrd="0" destOrd="0" presId="urn:microsoft.com/office/officeart/2005/8/layout/orgChart1"/>
    <dgm:cxn modelId="{E36EBDAC-D306-4D8E-9107-827AE3058827}" srcId="{B64D91EC-D24D-4CE0-9CB8-8E2E5F8E23C2}" destId="{7EE85E30-3CBB-4D8D-9A4C-79A3A69A55F5}" srcOrd="1" destOrd="0" parTransId="{9421FABF-18BF-406E-BDC3-CE6D79DBEE3A}" sibTransId="{3B58C6D7-319E-4D56-945B-AA49AE9B90F0}"/>
    <dgm:cxn modelId="{AFB79FAD-0D48-435F-8778-544A8DBEEE7D}" type="presOf" srcId="{D5E3378E-A96A-4B92-842C-EFBCCB7AA72E}" destId="{EEA02AC9-B62B-4007-9D1A-9FEA071A321A}" srcOrd="0" destOrd="0" presId="urn:microsoft.com/office/officeart/2005/8/layout/orgChart1"/>
    <dgm:cxn modelId="{DDA321B0-8470-48D4-899E-100C7573866C}" type="presOf" srcId="{94BA694B-7AD9-46F6-BFF8-54C0A6053259}" destId="{A57DE9F9-F9E6-4555-9E87-CCFD1F379744}" srcOrd="0" destOrd="0" presId="urn:microsoft.com/office/officeart/2005/8/layout/orgChart1"/>
    <dgm:cxn modelId="{2E23EAB0-62F6-4B19-A20E-5A987EB5F1AF}" type="presOf" srcId="{080318E5-4F7E-4D6F-A469-7251C23A4234}" destId="{4B2839B2-BAFF-43D1-8958-10EB41A1B6B5}" srcOrd="1" destOrd="0" presId="urn:microsoft.com/office/officeart/2005/8/layout/orgChart1"/>
    <dgm:cxn modelId="{0F6F7CB1-4C87-473E-BB82-E16F8264507A}" type="presOf" srcId="{BE4C72C5-C1BE-4B35-963C-45A3611F6508}" destId="{DA7353B3-7468-40A7-B0D0-60F14CCD383E}" srcOrd="0" destOrd="0" presId="urn:microsoft.com/office/officeart/2005/8/layout/orgChart1"/>
    <dgm:cxn modelId="{BE1AA4B2-EB9E-49EB-9DB5-4D16D63DE945}" type="presOf" srcId="{A7C3DD05-56A6-458B-B58C-B66B72DA1EC6}" destId="{0ED7DF07-3F92-4A39-90A8-249E9BC58F48}" srcOrd="0" destOrd="0" presId="urn:microsoft.com/office/officeart/2005/8/layout/orgChart1"/>
    <dgm:cxn modelId="{5B913FBF-47DE-47E9-969B-4394976110A8}" type="presOf" srcId="{D70B37AC-4BDB-42E7-B4E6-D5C92C682A6C}" destId="{BD2DA06A-BC32-432F-8577-E07F010BAA87}" srcOrd="1" destOrd="0" presId="urn:microsoft.com/office/officeart/2005/8/layout/orgChart1"/>
    <dgm:cxn modelId="{219169C3-9623-417A-95A0-1F59BB276FF2}" srcId="{F9DF63DD-E0B6-49D2-AEED-D8DE17B3BFFB}" destId="{B64D91EC-D24D-4CE0-9CB8-8E2E5F8E23C2}" srcOrd="1" destOrd="0" parTransId="{67F53BFA-82E3-4283-B226-B71F595381BC}" sibTransId="{6D15E79B-0ECD-4D14-8CC3-166BB1A7C8F4}"/>
    <dgm:cxn modelId="{C2961DC6-F4BF-4448-9D02-A275ACE92094}" type="presOf" srcId="{1BB6259D-1BC7-44FB-AAB3-69F0D4B4EC91}" destId="{0B8671F6-E6B6-41E1-9779-A4E29F6A514C}" srcOrd="0" destOrd="0" presId="urn:microsoft.com/office/officeart/2005/8/layout/orgChart1"/>
    <dgm:cxn modelId="{A26CD3C6-AF14-4DF9-B924-A0A18E390F1A}" type="presOf" srcId="{CD6A939C-32FD-4975-8BD8-DC188FEFAF46}" destId="{8981B40B-01EB-4025-96E3-9011BD89696E}" srcOrd="0" destOrd="0" presId="urn:microsoft.com/office/officeart/2005/8/layout/orgChart1"/>
    <dgm:cxn modelId="{341D59CB-34A8-4FC5-838C-CCD615BCC1EF}" srcId="{732BC1D6-2794-4FFA-94A5-120DB32C90AD}" destId="{D3F23EA1-0E95-4EC3-9FA2-49A3E47E67BA}" srcOrd="3" destOrd="0" parTransId="{4D9891F1-E15A-4057-B00F-248D95DAEC9A}" sibTransId="{B57154CC-27EC-4AEC-A11A-51866D1C3EF8}"/>
    <dgm:cxn modelId="{5F6986CE-1096-4FDD-8C08-8D33CE1BE6ED}" type="presOf" srcId="{D3F23EA1-0E95-4EC3-9FA2-49A3E47E67BA}" destId="{8344782E-5385-4945-9CAF-CC74FD33321A}" srcOrd="1" destOrd="0" presId="urn:microsoft.com/office/officeart/2005/8/layout/orgChart1"/>
    <dgm:cxn modelId="{F8CFE7D1-9804-4E74-93D0-F6DC08D0B29C}" type="presOf" srcId="{B64D91EC-D24D-4CE0-9CB8-8E2E5F8E23C2}" destId="{B7BA632A-56B1-4AE4-9A50-ECAEF4E06655}" srcOrd="1" destOrd="0" presId="urn:microsoft.com/office/officeart/2005/8/layout/orgChart1"/>
    <dgm:cxn modelId="{D44A37D3-9756-4A93-AD62-81C06C86DF9A}" type="presOf" srcId="{21EA5A4D-77D8-4761-8FDE-85653D809A02}" destId="{F77C884D-E0A6-4EC2-9E86-B47AD990E67F}" srcOrd="0" destOrd="0" presId="urn:microsoft.com/office/officeart/2005/8/layout/orgChart1"/>
    <dgm:cxn modelId="{E1B09AD3-F5BA-48D5-994D-36E8857679CC}" srcId="{F9DF63DD-E0B6-49D2-AEED-D8DE17B3BFFB}" destId="{21EA5A4D-77D8-4761-8FDE-85653D809A02}" srcOrd="0" destOrd="0" parTransId="{18770410-B23E-4CDE-8B6C-ABA6A3366CA7}" sibTransId="{5DF24E21-619E-4D07-85D6-D4014862EA37}"/>
    <dgm:cxn modelId="{56EE03D6-8002-46AA-99A7-8C2234EC0873}" type="presOf" srcId="{F79840A9-9916-484E-BFD5-73467C493958}" destId="{02C89FE0-80F5-4A49-A751-FB2D93916263}" srcOrd="0" destOrd="0" presId="urn:microsoft.com/office/officeart/2005/8/layout/orgChart1"/>
    <dgm:cxn modelId="{B33D55D8-C116-4D8E-96D5-19A937C1D6AE}" type="presOf" srcId="{21EA5A4D-77D8-4761-8FDE-85653D809A02}" destId="{5480BA14-B154-4D45-8B2B-E5BE388B7876}" srcOrd="1" destOrd="0" presId="urn:microsoft.com/office/officeart/2005/8/layout/orgChart1"/>
    <dgm:cxn modelId="{8BA13CD9-357C-4E72-B0ED-8E6A09C4572E}" srcId="{21EA5A4D-77D8-4761-8FDE-85653D809A02}" destId="{851E890D-10DB-4BE9-85D4-D4E61CD9E162}" srcOrd="1" destOrd="0" parTransId="{E7D03A74-7EDB-4931-89D4-92F310B82662}" sibTransId="{254BE141-ED30-4856-84FD-0F7DA5FE875E}"/>
    <dgm:cxn modelId="{117EB4D9-F223-4FC9-8666-F85E43DDEED7}" type="presOf" srcId="{625BDE24-87DA-422F-B180-E31352F078A4}" destId="{0BDBF5BF-981C-4C71-B022-A945440F0A11}" srcOrd="0" destOrd="0" presId="urn:microsoft.com/office/officeart/2005/8/layout/orgChart1"/>
    <dgm:cxn modelId="{BF7339DB-E416-44AA-8549-E10F4FED03F2}" type="presOf" srcId="{79C90D9E-DC65-40CE-B565-B9557820A5D3}" destId="{FA317840-31E7-4FDD-8256-85585402C0F6}" srcOrd="1" destOrd="0" presId="urn:microsoft.com/office/officeart/2005/8/layout/orgChart1"/>
    <dgm:cxn modelId="{4350E3E2-7EE8-46AB-ACDE-9C0A2A7B0FFB}" type="presOf" srcId="{03CAC279-2A00-49DE-B797-0CB163F64280}" destId="{F9399C93-6298-4BFD-BB26-C31221BD70CF}" srcOrd="0" destOrd="0" presId="urn:microsoft.com/office/officeart/2005/8/layout/orgChart1"/>
    <dgm:cxn modelId="{62D263E3-7D59-4065-843E-198610B1826C}" type="presOf" srcId="{D70B37AC-4BDB-42E7-B4E6-D5C92C682A6C}" destId="{8212A9EA-A744-44A1-B4F1-955516879997}" srcOrd="0" destOrd="0" presId="urn:microsoft.com/office/officeart/2005/8/layout/orgChart1"/>
    <dgm:cxn modelId="{F902A6E8-932D-4295-8409-29AAFBCF14E2}" type="presOf" srcId="{7EE85E30-3CBB-4D8D-9A4C-79A3A69A55F5}" destId="{A3300140-11E0-4B71-B4D7-0788AF82E475}" srcOrd="0" destOrd="0" presId="urn:microsoft.com/office/officeart/2005/8/layout/orgChart1"/>
    <dgm:cxn modelId="{2BF318F1-94A4-46FE-87F1-68B104F18CA3}" type="presOf" srcId="{F79840A9-9916-484E-BFD5-73467C493958}" destId="{1E6BA503-EACA-47AB-A490-6393F10E58B4}" srcOrd="1" destOrd="0" presId="urn:microsoft.com/office/officeart/2005/8/layout/orgChart1"/>
    <dgm:cxn modelId="{72DE15F4-6B2A-41F6-8DCF-D78BAEB0FCD5}" type="presOf" srcId="{BDCF459F-C787-48FE-BCB0-1E2593495A80}" destId="{22A71505-5B17-4F04-A998-4EE22BC01A38}" srcOrd="1" destOrd="0" presId="urn:microsoft.com/office/officeart/2005/8/layout/orgChart1"/>
    <dgm:cxn modelId="{A631FCF5-1FCF-4C56-AC14-2284C21C8D28}" type="presOf" srcId="{E7D03A74-7EDB-4931-89D4-92F310B82662}" destId="{0EFCB193-E673-4B34-A1F8-DFAA4D28322F}" srcOrd="0" destOrd="0" presId="urn:microsoft.com/office/officeart/2005/8/layout/orgChart1"/>
    <dgm:cxn modelId="{3F2A02F6-A916-4CDB-8AC3-627FD92F61CF}" srcId="{732BC1D6-2794-4FFA-94A5-120DB32C90AD}" destId="{79C90D9E-DC65-40CE-B565-B9557820A5D3}" srcOrd="2" destOrd="0" parTransId="{CD6A939C-32FD-4975-8BD8-DC188FEFAF46}" sibTransId="{1DABD668-0C5C-4BC9-A3E3-D6161673CAC0}"/>
    <dgm:cxn modelId="{70DE3CFE-6722-4EE4-BBFE-1C0C2BDC6D85}" type="presOf" srcId="{03CAC279-2A00-49DE-B797-0CB163F64280}" destId="{54A3E390-0686-443A-ACA8-BB26CDDBDB4D}" srcOrd="1" destOrd="0" presId="urn:microsoft.com/office/officeart/2005/8/layout/orgChart1"/>
    <dgm:cxn modelId="{E6B8DDBA-162B-4F7C-A5F9-5664807ED9CF}" type="presParOf" srcId="{6F75D0A7-2462-4060-864E-7974BCBE09EB}" destId="{0D3A8D4E-76ED-44B0-9AAB-A22980ECA8C4}" srcOrd="0" destOrd="0" presId="urn:microsoft.com/office/officeart/2005/8/layout/orgChart1"/>
    <dgm:cxn modelId="{309BD9FD-DD0C-482C-8D3A-AB1D7B00EF10}" type="presParOf" srcId="{0D3A8D4E-76ED-44B0-9AAB-A22980ECA8C4}" destId="{240DB25B-56EC-4F41-BA23-250356AE3543}" srcOrd="0" destOrd="0" presId="urn:microsoft.com/office/officeart/2005/8/layout/orgChart1"/>
    <dgm:cxn modelId="{A60767BB-A9E3-41F0-98D0-1AAE2BCC6E22}" type="presParOf" srcId="{240DB25B-56EC-4F41-BA23-250356AE3543}" destId="{8212A9EA-A744-44A1-B4F1-955516879997}" srcOrd="0" destOrd="0" presId="urn:microsoft.com/office/officeart/2005/8/layout/orgChart1"/>
    <dgm:cxn modelId="{011444C9-3799-4752-817C-A3A6033C98C8}" type="presParOf" srcId="{240DB25B-56EC-4F41-BA23-250356AE3543}" destId="{BD2DA06A-BC32-432F-8577-E07F010BAA87}" srcOrd="1" destOrd="0" presId="urn:microsoft.com/office/officeart/2005/8/layout/orgChart1"/>
    <dgm:cxn modelId="{8933DD58-B7BE-4EF8-83F5-0088FD2FB6B1}" type="presParOf" srcId="{0D3A8D4E-76ED-44B0-9AAB-A22980ECA8C4}" destId="{5EED7328-359F-498E-B57B-B5F36212E9CF}" srcOrd="1" destOrd="0" presId="urn:microsoft.com/office/officeart/2005/8/layout/orgChart1"/>
    <dgm:cxn modelId="{01FF446C-BA3F-4219-933A-64E80491ECC8}" type="presParOf" srcId="{5EED7328-359F-498E-B57B-B5F36212E9CF}" destId="{ACE83D36-01E2-464F-8899-680785F3FDAF}" srcOrd="0" destOrd="0" presId="urn:microsoft.com/office/officeart/2005/8/layout/orgChart1"/>
    <dgm:cxn modelId="{862DAE13-AC59-4D9A-B431-501F2BDACC02}" type="presParOf" srcId="{5EED7328-359F-498E-B57B-B5F36212E9CF}" destId="{9812133B-0519-41B7-9809-F697132DA564}" srcOrd="1" destOrd="0" presId="urn:microsoft.com/office/officeart/2005/8/layout/orgChart1"/>
    <dgm:cxn modelId="{6CF13958-1315-42C1-9625-3B4C0D072C76}" type="presParOf" srcId="{9812133B-0519-41B7-9809-F697132DA564}" destId="{BF3CCB7E-8C9B-43ED-8341-6AC8944B184C}" srcOrd="0" destOrd="0" presId="urn:microsoft.com/office/officeart/2005/8/layout/orgChart1"/>
    <dgm:cxn modelId="{010CA8D4-CEEF-4298-90C1-53603E350B32}" type="presParOf" srcId="{BF3CCB7E-8C9B-43ED-8341-6AC8944B184C}" destId="{5372A07B-921A-40E6-AA6C-BC0CBFFB349E}" srcOrd="0" destOrd="0" presId="urn:microsoft.com/office/officeart/2005/8/layout/orgChart1"/>
    <dgm:cxn modelId="{2D039680-A6CD-447E-926E-5F1CC0610B2A}" type="presParOf" srcId="{BF3CCB7E-8C9B-43ED-8341-6AC8944B184C}" destId="{455BC30B-FD17-43A6-8D8A-DED4DF48B14E}" srcOrd="1" destOrd="0" presId="urn:microsoft.com/office/officeart/2005/8/layout/orgChart1"/>
    <dgm:cxn modelId="{8EB7F371-46DC-4DCE-AEDB-61D913C1BFD7}" type="presParOf" srcId="{9812133B-0519-41B7-9809-F697132DA564}" destId="{278ED2C9-8D1B-4A6A-A42E-530984CBAAFC}" srcOrd="1" destOrd="0" presId="urn:microsoft.com/office/officeart/2005/8/layout/orgChart1"/>
    <dgm:cxn modelId="{7E60E069-C200-49C2-B1B2-E3DFB73B9FF0}" type="presParOf" srcId="{278ED2C9-8D1B-4A6A-A42E-530984CBAAFC}" destId="{669E1E03-A344-40E7-9C42-394A216FB1E4}" srcOrd="0" destOrd="0" presId="urn:microsoft.com/office/officeart/2005/8/layout/orgChart1"/>
    <dgm:cxn modelId="{9A024B56-1F4B-458C-9374-FB3B404DCF36}" type="presParOf" srcId="{278ED2C9-8D1B-4A6A-A42E-530984CBAAFC}" destId="{2BC176E2-8434-46AA-BF69-3C579496DACB}" srcOrd="1" destOrd="0" presId="urn:microsoft.com/office/officeart/2005/8/layout/orgChart1"/>
    <dgm:cxn modelId="{AD1A6A5A-90F9-4631-855F-58F5C4814C81}" type="presParOf" srcId="{2BC176E2-8434-46AA-BF69-3C579496DACB}" destId="{E603760D-BD78-4298-8AB4-611203ACD602}" srcOrd="0" destOrd="0" presId="urn:microsoft.com/office/officeart/2005/8/layout/orgChart1"/>
    <dgm:cxn modelId="{5D794847-E5CF-4DDB-92CF-791690E82DB8}" type="presParOf" srcId="{E603760D-BD78-4298-8AB4-611203ACD602}" destId="{A57DE9F9-F9E6-4555-9E87-CCFD1F379744}" srcOrd="0" destOrd="0" presId="urn:microsoft.com/office/officeart/2005/8/layout/orgChart1"/>
    <dgm:cxn modelId="{B46052C3-C34B-4966-9E27-9AE3F3B11798}" type="presParOf" srcId="{E603760D-BD78-4298-8AB4-611203ACD602}" destId="{20019095-3947-4ED7-B5D0-540D5C4EB8DD}" srcOrd="1" destOrd="0" presId="urn:microsoft.com/office/officeart/2005/8/layout/orgChart1"/>
    <dgm:cxn modelId="{7190E356-D256-4E7C-AA4D-30EF72B19B4D}" type="presParOf" srcId="{2BC176E2-8434-46AA-BF69-3C579496DACB}" destId="{4C490100-593F-40BC-9025-5FAB702ACACC}" srcOrd="1" destOrd="0" presId="urn:microsoft.com/office/officeart/2005/8/layout/orgChart1"/>
    <dgm:cxn modelId="{FD7483D3-ED3A-460D-80C8-197A6450C803}" type="presParOf" srcId="{2BC176E2-8434-46AA-BF69-3C579496DACB}" destId="{EEAD47E5-A4D4-4A9D-953B-1F99C638446B}" srcOrd="2" destOrd="0" presId="urn:microsoft.com/office/officeart/2005/8/layout/orgChart1"/>
    <dgm:cxn modelId="{77EA4BA9-5BD1-4A30-A4D3-75891EA50F39}" type="presParOf" srcId="{278ED2C9-8D1B-4A6A-A42E-530984CBAAFC}" destId="{EEA02AC9-B62B-4007-9D1A-9FEA071A321A}" srcOrd="2" destOrd="0" presId="urn:microsoft.com/office/officeart/2005/8/layout/orgChart1"/>
    <dgm:cxn modelId="{857A8CA9-7966-4182-A28E-B0B6F6911205}" type="presParOf" srcId="{278ED2C9-8D1B-4A6A-A42E-530984CBAAFC}" destId="{17E877C1-789F-4765-9EA8-CC46FE334D4D}" srcOrd="3" destOrd="0" presId="urn:microsoft.com/office/officeart/2005/8/layout/orgChart1"/>
    <dgm:cxn modelId="{18622D3E-F52D-495A-9433-42C80DA7F964}" type="presParOf" srcId="{17E877C1-789F-4765-9EA8-CC46FE334D4D}" destId="{578E09E4-D14A-450A-95EB-771FD159B525}" srcOrd="0" destOrd="0" presId="urn:microsoft.com/office/officeart/2005/8/layout/orgChart1"/>
    <dgm:cxn modelId="{A0E021A3-28C5-4EA6-B17D-3FB5533D860D}" type="presParOf" srcId="{578E09E4-D14A-450A-95EB-771FD159B525}" destId="{D061F664-C70C-4A8C-8308-492ECE230ACD}" srcOrd="0" destOrd="0" presId="urn:microsoft.com/office/officeart/2005/8/layout/orgChart1"/>
    <dgm:cxn modelId="{03210E64-E1C9-4DE3-A597-38C4C85ACB24}" type="presParOf" srcId="{578E09E4-D14A-450A-95EB-771FD159B525}" destId="{01D8D76C-9F71-4F41-9B4D-DB82477140AD}" srcOrd="1" destOrd="0" presId="urn:microsoft.com/office/officeart/2005/8/layout/orgChart1"/>
    <dgm:cxn modelId="{54914D27-3D4D-40B7-96AD-FDEC48656DBE}" type="presParOf" srcId="{17E877C1-789F-4765-9EA8-CC46FE334D4D}" destId="{229AC064-49D5-46F8-900B-F33E8592432F}" srcOrd="1" destOrd="0" presId="urn:microsoft.com/office/officeart/2005/8/layout/orgChart1"/>
    <dgm:cxn modelId="{60D97D1D-8425-471E-AF94-D56BC5CEB7A7}" type="presParOf" srcId="{17E877C1-789F-4765-9EA8-CC46FE334D4D}" destId="{B2C86B36-9011-48CD-A68E-CE524093F921}" srcOrd="2" destOrd="0" presId="urn:microsoft.com/office/officeart/2005/8/layout/orgChart1"/>
    <dgm:cxn modelId="{AACC5D6D-08F3-4897-8400-2CD82F87101D}" type="presParOf" srcId="{278ED2C9-8D1B-4A6A-A42E-530984CBAAFC}" destId="{8981B40B-01EB-4025-96E3-9011BD89696E}" srcOrd="4" destOrd="0" presId="urn:microsoft.com/office/officeart/2005/8/layout/orgChart1"/>
    <dgm:cxn modelId="{63047C2C-300C-4A0A-8D62-25C28A12544C}" type="presParOf" srcId="{278ED2C9-8D1B-4A6A-A42E-530984CBAAFC}" destId="{8DADEE82-BD2A-4CFD-A93B-1F17F697A392}" srcOrd="5" destOrd="0" presId="urn:microsoft.com/office/officeart/2005/8/layout/orgChart1"/>
    <dgm:cxn modelId="{5C0BDA2D-C363-4639-A1CF-500A26AF9D68}" type="presParOf" srcId="{8DADEE82-BD2A-4CFD-A93B-1F17F697A392}" destId="{15B3D586-FC32-4821-8C91-3AAC9B47ACE1}" srcOrd="0" destOrd="0" presId="urn:microsoft.com/office/officeart/2005/8/layout/orgChart1"/>
    <dgm:cxn modelId="{36800FDD-199D-485C-8401-6C44BE3F124C}" type="presParOf" srcId="{15B3D586-FC32-4821-8C91-3AAC9B47ACE1}" destId="{0EF4DC4F-8326-44E3-8EC4-3237C95A1147}" srcOrd="0" destOrd="0" presId="urn:microsoft.com/office/officeart/2005/8/layout/orgChart1"/>
    <dgm:cxn modelId="{1FDB9293-FB97-4D06-BD64-DBC4E21FD03F}" type="presParOf" srcId="{15B3D586-FC32-4821-8C91-3AAC9B47ACE1}" destId="{FA317840-31E7-4FDD-8256-85585402C0F6}" srcOrd="1" destOrd="0" presId="urn:microsoft.com/office/officeart/2005/8/layout/orgChart1"/>
    <dgm:cxn modelId="{1846D146-8B9F-4475-B186-56913C35EA4D}" type="presParOf" srcId="{8DADEE82-BD2A-4CFD-A93B-1F17F697A392}" destId="{14033EA7-B8BD-4194-9A69-1E6B664870E8}" srcOrd="1" destOrd="0" presId="urn:microsoft.com/office/officeart/2005/8/layout/orgChart1"/>
    <dgm:cxn modelId="{7AD560B3-B552-4771-80AB-4F199CF534D7}" type="presParOf" srcId="{8DADEE82-BD2A-4CFD-A93B-1F17F697A392}" destId="{818BACB8-77D2-4568-96CC-DB60B5C01F5C}" srcOrd="2" destOrd="0" presId="urn:microsoft.com/office/officeart/2005/8/layout/orgChart1"/>
    <dgm:cxn modelId="{09194A8A-609F-4407-9436-37CC60FF59E6}" type="presParOf" srcId="{278ED2C9-8D1B-4A6A-A42E-530984CBAAFC}" destId="{E34148C6-2137-4512-A83A-15AF947CBCAE}" srcOrd="6" destOrd="0" presId="urn:microsoft.com/office/officeart/2005/8/layout/orgChart1"/>
    <dgm:cxn modelId="{3FEBCBDC-4DFA-4261-B118-992176D4C3D6}" type="presParOf" srcId="{278ED2C9-8D1B-4A6A-A42E-530984CBAAFC}" destId="{0DD86FE2-1359-486A-AAEF-B0800B2B866C}" srcOrd="7" destOrd="0" presId="urn:microsoft.com/office/officeart/2005/8/layout/orgChart1"/>
    <dgm:cxn modelId="{3D665DEE-6BA8-4EA1-BF39-C225DAC2D008}" type="presParOf" srcId="{0DD86FE2-1359-486A-AAEF-B0800B2B866C}" destId="{3BB60F2D-A3E9-4FAB-AD98-325D9DD1AEB2}" srcOrd="0" destOrd="0" presId="urn:microsoft.com/office/officeart/2005/8/layout/orgChart1"/>
    <dgm:cxn modelId="{9C9BCD19-07D4-4BBA-BBD7-8DC74AD7B356}" type="presParOf" srcId="{3BB60F2D-A3E9-4FAB-AD98-325D9DD1AEB2}" destId="{CC299050-4034-4FDE-BEFC-E85FFD142626}" srcOrd="0" destOrd="0" presId="urn:microsoft.com/office/officeart/2005/8/layout/orgChart1"/>
    <dgm:cxn modelId="{A47D92A1-37A6-479C-A6ED-C0437E9DED38}" type="presParOf" srcId="{3BB60F2D-A3E9-4FAB-AD98-325D9DD1AEB2}" destId="{8344782E-5385-4945-9CAF-CC74FD33321A}" srcOrd="1" destOrd="0" presId="urn:microsoft.com/office/officeart/2005/8/layout/orgChart1"/>
    <dgm:cxn modelId="{1B54D6F5-F615-476E-89EC-29F7F82C5E6A}" type="presParOf" srcId="{0DD86FE2-1359-486A-AAEF-B0800B2B866C}" destId="{79303A1B-1FA4-481A-A3F8-BF98309C5B81}" srcOrd="1" destOrd="0" presId="urn:microsoft.com/office/officeart/2005/8/layout/orgChart1"/>
    <dgm:cxn modelId="{DC4537C1-996A-4558-9CE8-D9E99288F621}" type="presParOf" srcId="{0DD86FE2-1359-486A-AAEF-B0800B2B866C}" destId="{549C31D1-E1E0-4F0F-B75B-FB11A24504A1}" srcOrd="2" destOrd="0" presId="urn:microsoft.com/office/officeart/2005/8/layout/orgChart1"/>
    <dgm:cxn modelId="{14E30603-6298-4C09-89C3-51A28F501AF4}" type="presParOf" srcId="{9812133B-0519-41B7-9809-F697132DA564}" destId="{B3925A21-5164-438E-B9A6-7F33B4332062}" srcOrd="2" destOrd="0" presId="urn:microsoft.com/office/officeart/2005/8/layout/orgChart1"/>
    <dgm:cxn modelId="{630863C3-FC8C-4342-AC6B-764AB96CF065}" type="presParOf" srcId="{5EED7328-359F-498E-B57B-B5F36212E9CF}" destId="{579E48F2-0A0A-4FB2-AF72-6CC8DD18B8BD}" srcOrd="2" destOrd="0" presId="urn:microsoft.com/office/officeart/2005/8/layout/orgChart1"/>
    <dgm:cxn modelId="{6AB78B43-449F-41D6-8C12-3486772CA51B}" type="presParOf" srcId="{5EED7328-359F-498E-B57B-B5F36212E9CF}" destId="{CDA1BD6E-41D7-4CC7-A85B-4F021E63F11C}" srcOrd="3" destOrd="0" presId="urn:microsoft.com/office/officeart/2005/8/layout/orgChart1"/>
    <dgm:cxn modelId="{F5635D0D-4446-482F-99DD-7BA2C6E2BA93}" type="presParOf" srcId="{CDA1BD6E-41D7-4CC7-A85B-4F021E63F11C}" destId="{6A7C2BF1-2834-41F0-8249-B995BF4FFFD7}" srcOrd="0" destOrd="0" presId="urn:microsoft.com/office/officeart/2005/8/layout/orgChart1"/>
    <dgm:cxn modelId="{0A6B67A9-7FFF-47BC-989A-014200DBACDB}" type="presParOf" srcId="{6A7C2BF1-2834-41F0-8249-B995BF4FFFD7}" destId="{BCA40429-529D-42B9-A6E2-2DF52EBB9088}" srcOrd="0" destOrd="0" presId="urn:microsoft.com/office/officeart/2005/8/layout/orgChart1"/>
    <dgm:cxn modelId="{D885EB39-7F03-4211-B9C3-56127C1D5448}" type="presParOf" srcId="{6A7C2BF1-2834-41F0-8249-B995BF4FFFD7}" destId="{AB8182BA-D36C-46E1-920C-CBEC55E835DD}" srcOrd="1" destOrd="0" presId="urn:microsoft.com/office/officeart/2005/8/layout/orgChart1"/>
    <dgm:cxn modelId="{19745E56-4BF7-416B-98FE-71110E641162}" type="presParOf" srcId="{CDA1BD6E-41D7-4CC7-A85B-4F021E63F11C}" destId="{506EE7E7-D80D-4600-9906-3869DDF89B3B}" srcOrd="1" destOrd="0" presId="urn:microsoft.com/office/officeart/2005/8/layout/orgChart1"/>
    <dgm:cxn modelId="{B55F9B37-FA14-4DA1-8A02-A3B80BF5CC6D}" type="presParOf" srcId="{506EE7E7-D80D-4600-9906-3869DDF89B3B}" destId="{299CC8CF-DC73-4FD1-993B-633F4CE3C04E}" srcOrd="0" destOrd="0" presId="urn:microsoft.com/office/officeart/2005/8/layout/orgChart1"/>
    <dgm:cxn modelId="{7C9CDCA5-2969-40FD-9CDD-E96C28999416}" type="presParOf" srcId="{506EE7E7-D80D-4600-9906-3869DDF89B3B}" destId="{3A46F765-3E73-4360-B883-73CB3CF47014}" srcOrd="1" destOrd="0" presId="urn:microsoft.com/office/officeart/2005/8/layout/orgChart1"/>
    <dgm:cxn modelId="{2E97994E-1A71-44FD-8692-3CEA5EAA651F}" type="presParOf" srcId="{3A46F765-3E73-4360-B883-73CB3CF47014}" destId="{27949217-9CE3-47BF-9DA0-C4DD3E93B438}" srcOrd="0" destOrd="0" presId="urn:microsoft.com/office/officeart/2005/8/layout/orgChart1"/>
    <dgm:cxn modelId="{D51263AC-BB70-46E6-965A-1C5F40620637}" type="presParOf" srcId="{27949217-9CE3-47BF-9DA0-C4DD3E93B438}" destId="{F77C884D-E0A6-4EC2-9E86-B47AD990E67F}" srcOrd="0" destOrd="0" presId="urn:microsoft.com/office/officeart/2005/8/layout/orgChart1"/>
    <dgm:cxn modelId="{B3867B01-F280-4909-9C14-5C0E05A93C42}" type="presParOf" srcId="{27949217-9CE3-47BF-9DA0-C4DD3E93B438}" destId="{5480BA14-B154-4D45-8B2B-E5BE388B7876}" srcOrd="1" destOrd="0" presId="urn:microsoft.com/office/officeart/2005/8/layout/orgChart1"/>
    <dgm:cxn modelId="{0868C334-1C3D-4BF8-AD1C-59409406EB96}" type="presParOf" srcId="{3A46F765-3E73-4360-B883-73CB3CF47014}" destId="{52A9FC8A-9A4C-4517-A083-7CABE2B71147}" srcOrd="1" destOrd="0" presId="urn:microsoft.com/office/officeart/2005/8/layout/orgChart1"/>
    <dgm:cxn modelId="{BF975730-FAE2-4F8E-8942-68E0DE0086F0}" type="presParOf" srcId="{52A9FC8A-9A4C-4517-A083-7CABE2B71147}" destId="{ECCA2BC4-60BF-44BF-8868-D129EB4C8882}" srcOrd="0" destOrd="0" presId="urn:microsoft.com/office/officeart/2005/8/layout/orgChart1"/>
    <dgm:cxn modelId="{CF56A40B-FD49-49BF-97CE-A4CBECEF461D}" type="presParOf" srcId="{52A9FC8A-9A4C-4517-A083-7CABE2B71147}" destId="{9E20FD4C-8B33-42E7-8BC2-E9BC9536C6C5}" srcOrd="1" destOrd="0" presId="urn:microsoft.com/office/officeart/2005/8/layout/orgChart1"/>
    <dgm:cxn modelId="{F4CF9680-A867-449F-8988-729882CEF324}" type="presParOf" srcId="{9E20FD4C-8B33-42E7-8BC2-E9BC9536C6C5}" destId="{6309966C-6242-452F-B257-CBD1D62CF0C0}" srcOrd="0" destOrd="0" presId="urn:microsoft.com/office/officeart/2005/8/layout/orgChart1"/>
    <dgm:cxn modelId="{48566778-C9F2-4302-8C32-1B7E091984CD}" type="presParOf" srcId="{6309966C-6242-452F-B257-CBD1D62CF0C0}" destId="{D6D8A1AD-4972-4D24-BF0F-DEFB94251112}" srcOrd="0" destOrd="0" presId="urn:microsoft.com/office/officeart/2005/8/layout/orgChart1"/>
    <dgm:cxn modelId="{D037035F-C9C8-4E3F-B96B-E92ACC262B44}" type="presParOf" srcId="{6309966C-6242-452F-B257-CBD1D62CF0C0}" destId="{4B2839B2-BAFF-43D1-8958-10EB41A1B6B5}" srcOrd="1" destOrd="0" presId="urn:microsoft.com/office/officeart/2005/8/layout/orgChart1"/>
    <dgm:cxn modelId="{67BC7274-F2ED-443C-A2B5-CCDCF0CA137C}" type="presParOf" srcId="{9E20FD4C-8B33-42E7-8BC2-E9BC9536C6C5}" destId="{A88F4941-09E7-4268-8529-573BFF61D350}" srcOrd="1" destOrd="0" presId="urn:microsoft.com/office/officeart/2005/8/layout/orgChart1"/>
    <dgm:cxn modelId="{2C0B9135-265E-4923-BF04-F2EC8ED50E85}" type="presParOf" srcId="{9E20FD4C-8B33-42E7-8BC2-E9BC9536C6C5}" destId="{03DF9F07-890A-474E-B7F9-55AFF22A7803}" srcOrd="2" destOrd="0" presId="urn:microsoft.com/office/officeart/2005/8/layout/orgChart1"/>
    <dgm:cxn modelId="{F4482327-D0E1-4F52-A043-05E4DE3F06ED}" type="presParOf" srcId="{52A9FC8A-9A4C-4517-A083-7CABE2B71147}" destId="{0EFCB193-E673-4B34-A1F8-DFAA4D28322F}" srcOrd="2" destOrd="0" presId="urn:microsoft.com/office/officeart/2005/8/layout/orgChart1"/>
    <dgm:cxn modelId="{69F13D59-F12B-40C9-AFD8-8EB295A0A5E4}" type="presParOf" srcId="{52A9FC8A-9A4C-4517-A083-7CABE2B71147}" destId="{B72F0352-5CD4-441A-B899-5C2FC00F5B99}" srcOrd="3" destOrd="0" presId="urn:microsoft.com/office/officeart/2005/8/layout/orgChart1"/>
    <dgm:cxn modelId="{78C3BD6F-3ED0-48BA-9EF9-5308D1700696}" type="presParOf" srcId="{B72F0352-5CD4-441A-B899-5C2FC00F5B99}" destId="{ECB1D776-3FE4-4C1D-A924-1E404AEA1671}" srcOrd="0" destOrd="0" presId="urn:microsoft.com/office/officeart/2005/8/layout/orgChart1"/>
    <dgm:cxn modelId="{93EBDB9C-3C12-47B0-A24F-554049D5B036}" type="presParOf" srcId="{ECB1D776-3FE4-4C1D-A924-1E404AEA1671}" destId="{3638838F-7079-4B2C-AB8F-5DC667CC11DC}" srcOrd="0" destOrd="0" presId="urn:microsoft.com/office/officeart/2005/8/layout/orgChart1"/>
    <dgm:cxn modelId="{A76BBF37-1F88-4432-BFE6-3A9D68AFC234}" type="presParOf" srcId="{ECB1D776-3FE4-4C1D-A924-1E404AEA1671}" destId="{C8CD4D9C-58C3-40A5-BCA2-2CAD72A5D6DC}" srcOrd="1" destOrd="0" presId="urn:microsoft.com/office/officeart/2005/8/layout/orgChart1"/>
    <dgm:cxn modelId="{FB4A00B0-E8B4-4E90-BF59-BC020FDC37F4}" type="presParOf" srcId="{B72F0352-5CD4-441A-B899-5C2FC00F5B99}" destId="{D5D1D35B-282F-4C76-B787-BF5C2B045A9A}" srcOrd="1" destOrd="0" presId="urn:microsoft.com/office/officeart/2005/8/layout/orgChart1"/>
    <dgm:cxn modelId="{9EAF1F30-5630-4C0F-97F9-4D69DD1E1EE5}" type="presParOf" srcId="{B72F0352-5CD4-441A-B899-5C2FC00F5B99}" destId="{576274E4-7A12-4510-B773-48685C991501}" srcOrd="2" destOrd="0" presId="urn:microsoft.com/office/officeart/2005/8/layout/orgChart1"/>
    <dgm:cxn modelId="{660C100A-3CC6-4B46-9EEF-5A97481FD3EB}" type="presParOf" srcId="{52A9FC8A-9A4C-4517-A083-7CABE2B71147}" destId="{D33657A6-A687-4D1F-9883-953504093726}" srcOrd="4" destOrd="0" presId="urn:microsoft.com/office/officeart/2005/8/layout/orgChart1"/>
    <dgm:cxn modelId="{A79C032F-CDAF-4509-98B7-0B54D6C15591}" type="presParOf" srcId="{52A9FC8A-9A4C-4517-A083-7CABE2B71147}" destId="{15C11CAF-5123-41A4-AD48-A04C20DD1243}" srcOrd="5" destOrd="0" presId="urn:microsoft.com/office/officeart/2005/8/layout/orgChart1"/>
    <dgm:cxn modelId="{0F10AC00-AEA1-40A9-B28C-C32738830A6A}" type="presParOf" srcId="{15C11CAF-5123-41A4-AD48-A04C20DD1243}" destId="{2013DEC7-A7B4-43E3-B142-884DD10669EF}" srcOrd="0" destOrd="0" presId="urn:microsoft.com/office/officeart/2005/8/layout/orgChart1"/>
    <dgm:cxn modelId="{894ED354-E680-4812-ACDF-D0DFB54BEDF1}" type="presParOf" srcId="{2013DEC7-A7B4-43E3-B142-884DD10669EF}" destId="{5D207594-9454-4C4D-9DB9-6982FC91B8DA}" srcOrd="0" destOrd="0" presId="urn:microsoft.com/office/officeart/2005/8/layout/orgChart1"/>
    <dgm:cxn modelId="{A5D2EFD8-6749-4B8F-8882-C58FB6E2DDBE}" type="presParOf" srcId="{2013DEC7-A7B4-43E3-B142-884DD10669EF}" destId="{C8EBAE94-2567-4E03-AB9B-446188E6E4C1}" srcOrd="1" destOrd="0" presId="urn:microsoft.com/office/officeart/2005/8/layout/orgChart1"/>
    <dgm:cxn modelId="{65A69ACB-494E-4C9D-AE81-816857A0BE1C}" type="presParOf" srcId="{15C11CAF-5123-41A4-AD48-A04C20DD1243}" destId="{09A34CF6-17B7-4BF7-9057-81F03FB5D40B}" srcOrd="1" destOrd="0" presId="urn:microsoft.com/office/officeart/2005/8/layout/orgChart1"/>
    <dgm:cxn modelId="{47687FFE-37D5-4771-9DB8-16CD43159E7E}" type="presParOf" srcId="{15C11CAF-5123-41A4-AD48-A04C20DD1243}" destId="{DC9959BA-322E-4F97-B0E9-D70F8DF97210}" srcOrd="2" destOrd="0" presId="urn:microsoft.com/office/officeart/2005/8/layout/orgChart1"/>
    <dgm:cxn modelId="{CFD886D2-3C38-42ED-9C7F-4F2F34F2AEC1}" type="presParOf" srcId="{3A46F765-3E73-4360-B883-73CB3CF47014}" destId="{3A9EC385-462E-4317-BB7D-AC66A95BDE83}" srcOrd="2" destOrd="0" presId="urn:microsoft.com/office/officeart/2005/8/layout/orgChart1"/>
    <dgm:cxn modelId="{DC4808B1-998C-420C-84E3-350306531EE3}" type="presParOf" srcId="{506EE7E7-D80D-4600-9906-3869DDF89B3B}" destId="{44215442-20D0-4C7E-BDF4-62A053D8AD2A}" srcOrd="2" destOrd="0" presId="urn:microsoft.com/office/officeart/2005/8/layout/orgChart1"/>
    <dgm:cxn modelId="{5C67D011-3BA6-4BC1-80ED-CAB8335FB22A}" type="presParOf" srcId="{506EE7E7-D80D-4600-9906-3869DDF89B3B}" destId="{D9018E52-49C5-4EF4-A2A0-A016246C12CD}" srcOrd="3" destOrd="0" presId="urn:microsoft.com/office/officeart/2005/8/layout/orgChart1"/>
    <dgm:cxn modelId="{095D1ECF-13CA-47C1-8331-36B85D7E64A8}" type="presParOf" srcId="{D9018E52-49C5-4EF4-A2A0-A016246C12CD}" destId="{3D1B81BB-8571-40F8-87AD-01F70F6D56AF}" srcOrd="0" destOrd="0" presId="urn:microsoft.com/office/officeart/2005/8/layout/orgChart1"/>
    <dgm:cxn modelId="{BC0AF7C6-4FE5-4183-9371-EE799408D695}" type="presParOf" srcId="{3D1B81BB-8571-40F8-87AD-01F70F6D56AF}" destId="{CF0CA9BF-EB2C-4E03-BFC0-DFB3EB4E7E34}" srcOrd="0" destOrd="0" presId="urn:microsoft.com/office/officeart/2005/8/layout/orgChart1"/>
    <dgm:cxn modelId="{DE3A97C5-3396-441E-A093-27E2FA67028F}" type="presParOf" srcId="{3D1B81BB-8571-40F8-87AD-01F70F6D56AF}" destId="{B7BA632A-56B1-4AE4-9A50-ECAEF4E06655}" srcOrd="1" destOrd="0" presId="urn:microsoft.com/office/officeart/2005/8/layout/orgChart1"/>
    <dgm:cxn modelId="{B6ABA7EC-539D-421B-818C-23F374B227FD}" type="presParOf" srcId="{D9018E52-49C5-4EF4-A2A0-A016246C12CD}" destId="{549978FB-0539-4762-9668-99FACA9866B9}" srcOrd="1" destOrd="0" presId="urn:microsoft.com/office/officeart/2005/8/layout/orgChart1"/>
    <dgm:cxn modelId="{448EE59E-512A-4C4B-BCD8-D30B1B4EB96F}" type="presParOf" srcId="{549978FB-0539-4762-9668-99FACA9866B9}" destId="{0B6EB57E-4EC2-4C6E-ABFE-FCBE944D1055}" srcOrd="0" destOrd="0" presId="urn:microsoft.com/office/officeart/2005/8/layout/orgChart1"/>
    <dgm:cxn modelId="{E8D237F9-1452-4075-B78C-BF0485818E97}" type="presParOf" srcId="{549978FB-0539-4762-9668-99FACA9866B9}" destId="{894060A3-5D17-401B-A1DD-FF71216F7D81}" srcOrd="1" destOrd="0" presId="urn:microsoft.com/office/officeart/2005/8/layout/orgChart1"/>
    <dgm:cxn modelId="{01C2B62A-F2C4-4CD4-9683-D0A8D82BB86E}" type="presParOf" srcId="{894060A3-5D17-401B-A1DD-FF71216F7D81}" destId="{6D413229-0E7C-42EC-AB23-9FEF9AAB34C2}" srcOrd="0" destOrd="0" presId="urn:microsoft.com/office/officeart/2005/8/layout/orgChart1"/>
    <dgm:cxn modelId="{11300BB0-7E5C-4CAE-842B-AE676DB032F7}" type="presParOf" srcId="{6D413229-0E7C-42EC-AB23-9FEF9AAB34C2}" destId="{F9399C93-6298-4BFD-BB26-C31221BD70CF}" srcOrd="0" destOrd="0" presId="urn:microsoft.com/office/officeart/2005/8/layout/orgChart1"/>
    <dgm:cxn modelId="{B2C2F85A-2CF9-4F41-B0E7-925B3634017E}" type="presParOf" srcId="{6D413229-0E7C-42EC-AB23-9FEF9AAB34C2}" destId="{54A3E390-0686-443A-ACA8-BB26CDDBDB4D}" srcOrd="1" destOrd="0" presId="urn:microsoft.com/office/officeart/2005/8/layout/orgChart1"/>
    <dgm:cxn modelId="{206D0DE5-0E7A-4D82-82FA-437FBAE01FD7}" type="presParOf" srcId="{894060A3-5D17-401B-A1DD-FF71216F7D81}" destId="{7799D76E-8D25-4321-83C5-A242FC477B86}" srcOrd="1" destOrd="0" presId="urn:microsoft.com/office/officeart/2005/8/layout/orgChart1"/>
    <dgm:cxn modelId="{91B1E128-FE1E-4349-91B3-57E1768B8888}" type="presParOf" srcId="{894060A3-5D17-401B-A1DD-FF71216F7D81}" destId="{82B87EB6-F7D7-45F0-B450-ED5BC07A2B23}" srcOrd="2" destOrd="0" presId="urn:microsoft.com/office/officeart/2005/8/layout/orgChart1"/>
    <dgm:cxn modelId="{CC2C1637-3CCE-476E-B63C-327B15CB8FD8}" type="presParOf" srcId="{549978FB-0539-4762-9668-99FACA9866B9}" destId="{F4298033-8899-4012-81A9-FCDB4B90F5ED}" srcOrd="2" destOrd="0" presId="urn:microsoft.com/office/officeart/2005/8/layout/orgChart1"/>
    <dgm:cxn modelId="{769A1A37-56EE-4020-9211-903C6CEC1E34}" type="presParOf" srcId="{549978FB-0539-4762-9668-99FACA9866B9}" destId="{F390EDEC-78FE-41E5-A515-18F22BBAA20F}" srcOrd="3" destOrd="0" presId="urn:microsoft.com/office/officeart/2005/8/layout/orgChart1"/>
    <dgm:cxn modelId="{F13C1122-A9EE-4326-B595-F740F8A2D3FA}" type="presParOf" srcId="{F390EDEC-78FE-41E5-A515-18F22BBAA20F}" destId="{FF488230-9A1E-4EF4-BAE5-221B23CF8802}" srcOrd="0" destOrd="0" presId="urn:microsoft.com/office/officeart/2005/8/layout/orgChart1"/>
    <dgm:cxn modelId="{44AF42E9-6C23-431C-AC7A-834AE67C5905}" type="presParOf" srcId="{FF488230-9A1E-4EF4-BAE5-221B23CF8802}" destId="{A3300140-11E0-4B71-B4D7-0788AF82E475}" srcOrd="0" destOrd="0" presId="urn:microsoft.com/office/officeart/2005/8/layout/orgChart1"/>
    <dgm:cxn modelId="{4124826C-E76F-40FC-ACE7-83F591C9035D}" type="presParOf" srcId="{FF488230-9A1E-4EF4-BAE5-221B23CF8802}" destId="{05DA87F9-243D-494F-863E-F81782E8EC07}" srcOrd="1" destOrd="0" presId="urn:microsoft.com/office/officeart/2005/8/layout/orgChart1"/>
    <dgm:cxn modelId="{51629AC7-7511-431E-936E-3F20B9306991}" type="presParOf" srcId="{F390EDEC-78FE-41E5-A515-18F22BBAA20F}" destId="{03A7AB2E-81C3-42C5-B26B-EDDCD5BDCB02}" srcOrd="1" destOrd="0" presId="urn:microsoft.com/office/officeart/2005/8/layout/orgChart1"/>
    <dgm:cxn modelId="{7542FAD6-5EFC-405F-ABA9-24ED4391CFFE}" type="presParOf" srcId="{F390EDEC-78FE-41E5-A515-18F22BBAA20F}" destId="{EAC74F72-B7E1-45ED-9B1B-F148C7999EEA}" srcOrd="2" destOrd="0" presId="urn:microsoft.com/office/officeart/2005/8/layout/orgChart1"/>
    <dgm:cxn modelId="{A40D1999-88A5-4CFF-86C4-8BEC1CFCCA4D}" type="presParOf" srcId="{549978FB-0539-4762-9668-99FACA9866B9}" destId="{4E27E7DF-AB1B-4319-921E-3642F20776C5}" srcOrd="4" destOrd="0" presId="urn:microsoft.com/office/officeart/2005/8/layout/orgChart1"/>
    <dgm:cxn modelId="{F0830B2D-614D-431E-87FD-B406F231E67D}" type="presParOf" srcId="{549978FB-0539-4762-9668-99FACA9866B9}" destId="{B3AC3F6B-00BB-4F48-9333-0EBFE559875F}" srcOrd="5" destOrd="0" presId="urn:microsoft.com/office/officeart/2005/8/layout/orgChart1"/>
    <dgm:cxn modelId="{D5466915-FD31-4A5C-B0DC-A1C9E0E552DC}" type="presParOf" srcId="{B3AC3F6B-00BB-4F48-9333-0EBFE559875F}" destId="{A49E0CC1-2CC4-44B2-B0B4-F4BAB44F7F8F}" srcOrd="0" destOrd="0" presId="urn:microsoft.com/office/officeart/2005/8/layout/orgChart1"/>
    <dgm:cxn modelId="{3E8D03D8-2B69-4C10-81A0-1203779F897F}" type="presParOf" srcId="{A49E0CC1-2CC4-44B2-B0B4-F4BAB44F7F8F}" destId="{0ED7DF07-3F92-4A39-90A8-249E9BC58F48}" srcOrd="0" destOrd="0" presId="urn:microsoft.com/office/officeart/2005/8/layout/orgChart1"/>
    <dgm:cxn modelId="{FEA2FBCD-0781-4A09-9528-E82FAB97A685}" type="presParOf" srcId="{A49E0CC1-2CC4-44B2-B0B4-F4BAB44F7F8F}" destId="{9300072D-B88F-411A-9882-FC34634BF1FA}" srcOrd="1" destOrd="0" presId="urn:microsoft.com/office/officeart/2005/8/layout/orgChart1"/>
    <dgm:cxn modelId="{4F0CAC59-E401-414E-ACB1-0516C3648977}" type="presParOf" srcId="{B3AC3F6B-00BB-4F48-9333-0EBFE559875F}" destId="{E7CFA44C-21F2-466B-BDBD-C9F153B6A5B9}" srcOrd="1" destOrd="0" presId="urn:microsoft.com/office/officeart/2005/8/layout/orgChart1"/>
    <dgm:cxn modelId="{A31B3946-E4CA-41DE-A338-DB29D58529B9}" type="presParOf" srcId="{B3AC3F6B-00BB-4F48-9333-0EBFE559875F}" destId="{F4B8330D-138E-4017-BCB5-3DDC7C11D7E1}" srcOrd="2" destOrd="0" presId="urn:microsoft.com/office/officeart/2005/8/layout/orgChart1"/>
    <dgm:cxn modelId="{C039E5B1-5D9E-46CF-B28D-CDEF4056DBBB}" type="presParOf" srcId="{D9018E52-49C5-4EF4-A2A0-A016246C12CD}" destId="{41DED0C2-E241-4421-9761-7359987D38AC}" srcOrd="2" destOrd="0" presId="urn:microsoft.com/office/officeart/2005/8/layout/orgChart1"/>
    <dgm:cxn modelId="{982C0A7E-5AD1-4916-990E-0923F39DD219}" type="presParOf" srcId="{CDA1BD6E-41D7-4CC7-A85B-4F021E63F11C}" destId="{BAF0F372-D6FC-4BDE-B123-0B471ADB00BD}" srcOrd="2" destOrd="0" presId="urn:microsoft.com/office/officeart/2005/8/layout/orgChart1"/>
    <dgm:cxn modelId="{FFC969CE-B3DC-4758-B3CC-D7F3C2050F39}" type="presParOf" srcId="{5EED7328-359F-498E-B57B-B5F36212E9CF}" destId="{2C4D37BF-D90A-4F60-9FE4-A31A3DE62FC8}" srcOrd="4" destOrd="0" presId="urn:microsoft.com/office/officeart/2005/8/layout/orgChart1"/>
    <dgm:cxn modelId="{DCF297BD-B0BE-4AB7-AA66-2DDA007E2620}" type="presParOf" srcId="{5EED7328-359F-498E-B57B-B5F36212E9CF}" destId="{A58CC1B4-5F4A-4E65-8947-8E74A9C260C4}" srcOrd="5" destOrd="0" presId="urn:microsoft.com/office/officeart/2005/8/layout/orgChart1"/>
    <dgm:cxn modelId="{74573393-98BD-43A3-A88C-8C190DB4478B}" type="presParOf" srcId="{A58CC1B4-5F4A-4E65-8947-8E74A9C260C4}" destId="{7B3E832B-94D3-40EE-86AC-5B2085FA963B}" srcOrd="0" destOrd="0" presId="urn:microsoft.com/office/officeart/2005/8/layout/orgChart1"/>
    <dgm:cxn modelId="{028C83CC-3622-4BAF-A220-15E3B841CD66}" type="presParOf" srcId="{7B3E832B-94D3-40EE-86AC-5B2085FA963B}" destId="{6D74304C-CB86-4066-9B6E-A6125FB35055}" srcOrd="0" destOrd="0" presId="urn:microsoft.com/office/officeart/2005/8/layout/orgChart1"/>
    <dgm:cxn modelId="{6328304F-9EFB-4A84-82AC-ACE310AE6DDB}" type="presParOf" srcId="{7B3E832B-94D3-40EE-86AC-5B2085FA963B}" destId="{491373E4-B25E-4069-919B-4F389995B2B2}" srcOrd="1" destOrd="0" presId="urn:microsoft.com/office/officeart/2005/8/layout/orgChart1"/>
    <dgm:cxn modelId="{DB23AC5B-09F8-4265-A887-AEA666197507}" type="presParOf" srcId="{A58CC1B4-5F4A-4E65-8947-8E74A9C260C4}" destId="{6B8EB4B3-B82E-4B92-A9A9-D01D572DA0DF}" srcOrd="1" destOrd="0" presId="urn:microsoft.com/office/officeart/2005/8/layout/orgChart1"/>
    <dgm:cxn modelId="{276081B2-399A-4123-9106-2BD372493A47}" type="presParOf" srcId="{6B8EB4B3-B82E-4B92-A9A9-D01D572DA0DF}" destId="{DA7353B3-7468-40A7-B0D0-60F14CCD383E}" srcOrd="0" destOrd="0" presId="urn:microsoft.com/office/officeart/2005/8/layout/orgChart1"/>
    <dgm:cxn modelId="{36600A5B-40DF-4B46-BA79-94A9BA4F9807}" type="presParOf" srcId="{6B8EB4B3-B82E-4B92-A9A9-D01D572DA0DF}" destId="{BC1C9C9D-7AF1-4300-A164-5013E3BB0BD0}" srcOrd="1" destOrd="0" presId="urn:microsoft.com/office/officeart/2005/8/layout/orgChart1"/>
    <dgm:cxn modelId="{3015D400-4FD9-463A-95A6-D3CCD9319DCC}" type="presParOf" srcId="{BC1C9C9D-7AF1-4300-A164-5013E3BB0BD0}" destId="{BC4D9B0B-00BF-405B-B56F-33811AF48832}" srcOrd="0" destOrd="0" presId="urn:microsoft.com/office/officeart/2005/8/layout/orgChart1"/>
    <dgm:cxn modelId="{EAD935AF-1737-4F38-9FAF-580FF2794406}" type="presParOf" srcId="{BC4D9B0B-00BF-405B-B56F-33811AF48832}" destId="{5A66C607-03DE-47C8-A241-888EE34D2968}" srcOrd="0" destOrd="0" presId="urn:microsoft.com/office/officeart/2005/8/layout/orgChart1"/>
    <dgm:cxn modelId="{3B92EA22-E165-4D9A-B390-D22B89E02CDC}" type="presParOf" srcId="{BC4D9B0B-00BF-405B-B56F-33811AF48832}" destId="{22A71505-5B17-4F04-A998-4EE22BC01A38}" srcOrd="1" destOrd="0" presId="urn:microsoft.com/office/officeart/2005/8/layout/orgChart1"/>
    <dgm:cxn modelId="{FA377FE5-6CBF-4518-824C-A951DF462930}" type="presParOf" srcId="{BC1C9C9D-7AF1-4300-A164-5013E3BB0BD0}" destId="{8D5AD287-8BFA-4CBF-9F34-9B3980DCB9E6}" srcOrd="1" destOrd="0" presId="urn:microsoft.com/office/officeart/2005/8/layout/orgChart1"/>
    <dgm:cxn modelId="{BD8C8E3C-A9F7-4599-86CE-3E1E9ED0698C}" type="presParOf" srcId="{BC1C9C9D-7AF1-4300-A164-5013E3BB0BD0}" destId="{09C9AF7C-644B-481E-ABB9-1B2BA057F271}" srcOrd="2" destOrd="0" presId="urn:microsoft.com/office/officeart/2005/8/layout/orgChart1"/>
    <dgm:cxn modelId="{EF5B35D9-E736-4BC6-95CF-1300AF7D0403}" type="presParOf" srcId="{6B8EB4B3-B82E-4B92-A9A9-D01D572DA0DF}" destId="{0BDBF5BF-981C-4C71-B022-A945440F0A11}" srcOrd="2" destOrd="0" presId="urn:microsoft.com/office/officeart/2005/8/layout/orgChart1"/>
    <dgm:cxn modelId="{25F041E7-6170-427E-9ED4-527587325348}" type="presParOf" srcId="{6B8EB4B3-B82E-4B92-A9A9-D01D572DA0DF}" destId="{30773AE5-D335-488A-BB1E-8037E66609F1}" srcOrd="3" destOrd="0" presId="urn:microsoft.com/office/officeart/2005/8/layout/orgChart1"/>
    <dgm:cxn modelId="{8C7DD9C7-7AC5-46E1-9591-857D24447D37}" type="presParOf" srcId="{30773AE5-D335-488A-BB1E-8037E66609F1}" destId="{81C13CA4-46A2-413C-AD58-236D50DDCE11}" srcOrd="0" destOrd="0" presId="urn:microsoft.com/office/officeart/2005/8/layout/orgChart1"/>
    <dgm:cxn modelId="{9B86E9CA-7200-4EDE-9A93-F5D656C1C42A}" type="presParOf" srcId="{81C13CA4-46A2-413C-AD58-236D50DDCE11}" destId="{791A72AE-C630-40A8-BCFD-4D1ED8B783F8}" srcOrd="0" destOrd="0" presId="urn:microsoft.com/office/officeart/2005/8/layout/orgChart1"/>
    <dgm:cxn modelId="{B0614E3E-7961-4C15-B3F8-BC583841D00C}" type="presParOf" srcId="{81C13CA4-46A2-413C-AD58-236D50DDCE11}" destId="{1BCDAF77-5475-450C-A9D6-32F1DD138F01}" srcOrd="1" destOrd="0" presId="urn:microsoft.com/office/officeart/2005/8/layout/orgChart1"/>
    <dgm:cxn modelId="{8F4409E0-0158-4B04-BEB7-37DFABE12B51}" type="presParOf" srcId="{30773AE5-D335-488A-BB1E-8037E66609F1}" destId="{EA4B7282-C468-43D9-A1BA-87F4E77BE1FC}" srcOrd="1" destOrd="0" presId="urn:microsoft.com/office/officeart/2005/8/layout/orgChart1"/>
    <dgm:cxn modelId="{7927AD16-4A7E-498B-8FA2-00366212E762}" type="presParOf" srcId="{30773AE5-D335-488A-BB1E-8037E66609F1}" destId="{6296ABE1-9497-43FF-8C0B-211BEBA28682}" srcOrd="2" destOrd="0" presId="urn:microsoft.com/office/officeart/2005/8/layout/orgChart1"/>
    <dgm:cxn modelId="{642D127E-4EE6-4FA4-8665-76925CD33021}" type="presParOf" srcId="{6B8EB4B3-B82E-4B92-A9A9-D01D572DA0DF}" destId="{BC22D815-5FF4-43F0-8715-4C7ECBB93F54}" srcOrd="4" destOrd="0" presId="urn:microsoft.com/office/officeart/2005/8/layout/orgChart1"/>
    <dgm:cxn modelId="{199F4FEB-3BA3-45F6-B216-476958B12366}" type="presParOf" srcId="{6B8EB4B3-B82E-4B92-A9A9-D01D572DA0DF}" destId="{00F64719-09B6-4915-924D-6C15FB5EC207}" srcOrd="5" destOrd="0" presId="urn:microsoft.com/office/officeart/2005/8/layout/orgChart1"/>
    <dgm:cxn modelId="{8EFAA918-21B3-472F-969A-1DE7B500CEE0}" type="presParOf" srcId="{00F64719-09B6-4915-924D-6C15FB5EC207}" destId="{0138333A-3963-4928-ADB0-FFBA71B5C038}" srcOrd="0" destOrd="0" presId="urn:microsoft.com/office/officeart/2005/8/layout/orgChart1"/>
    <dgm:cxn modelId="{93731636-1DC1-4689-9A16-6253CFB929AC}" type="presParOf" srcId="{0138333A-3963-4928-ADB0-FFBA71B5C038}" destId="{0B8671F6-E6B6-41E1-9779-A4E29F6A514C}" srcOrd="0" destOrd="0" presId="urn:microsoft.com/office/officeart/2005/8/layout/orgChart1"/>
    <dgm:cxn modelId="{36617C3B-8EC7-49B5-872F-BB68D438075D}" type="presParOf" srcId="{0138333A-3963-4928-ADB0-FFBA71B5C038}" destId="{B542F00C-6692-447C-B04D-EB5026EA18FF}" srcOrd="1" destOrd="0" presId="urn:microsoft.com/office/officeart/2005/8/layout/orgChart1"/>
    <dgm:cxn modelId="{85E7A589-5C32-414B-83BA-BE2D8D30E4B6}" type="presParOf" srcId="{00F64719-09B6-4915-924D-6C15FB5EC207}" destId="{2F4E41D1-1A7F-4606-A334-0B176DB354D6}" srcOrd="1" destOrd="0" presId="urn:microsoft.com/office/officeart/2005/8/layout/orgChart1"/>
    <dgm:cxn modelId="{28BCA285-1BDF-43D5-A5DC-5ACD6FBEE84C}" type="presParOf" srcId="{00F64719-09B6-4915-924D-6C15FB5EC207}" destId="{01B81329-1151-436F-8667-84AC6D6D8E4F}" srcOrd="2" destOrd="0" presId="urn:microsoft.com/office/officeart/2005/8/layout/orgChart1"/>
    <dgm:cxn modelId="{5E1797C4-C229-4A89-8D6C-33C01D750176}" type="presParOf" srcId="{6B8EB4B3-B82E-4B92-A9A9-D01D572DA0DF}" destId="{4AD48616-C62E-4990-8142-F601509B0340}" srcOrd="6" destOrd="0" presId="urn:microsoft.com/office/officeart/2005/8/layout/orgChart1"/>
    <dgm:cxn modelId="{73095732-E660-4EF6-ADDA-7F313C98C34F}" type="presParOf" srcId="{6B8EB4B3-B82E-4B92-A9A9-D01D572DA0DF}" destId="{835AF1C8-82FA-4353-9023-BFBF04DC51FB}" srcOrd="7" destOrd="0" presId="urn:microsoft.com/office/officeart/2005/8/layout/orgChart1"/>
    <dgm:cxn modelId="{A53863C9-D66F-4C55-94BA-56A5C9A3C9A0}" type="presParOf" srcId="{835AF1C8-82FA-4353-9023-BFBF04DC51FB}" destId="{1049B1F5-E958-4B17-8735-7F410C6B5AA2}" srcOrd="0" destOrd="0" presId="urn:microsoft.com/office/officeart/2005/8/layout/orgChart1"/>
    <dgm:cxn modelId="{94730997-26AA-47FB-8C71-1C5DDD708505}" type="presParOf" srcId="{1049B1F5-E958-4B17-8735-7F410C6B5AA2}" destId="{02C89FE0-80F5-4A49-A751-FB2D93916263}" srcOrd="0" destOrd="0" presId="urn:microsoft.com/office/officeart/2005/8/layout/orgChart1"/>
    <dgm:cxn modelId="{C8CFAC09-7D31-49D6-80C2-35DE87297EF7}" type="presParOf" srcId="{1049B1F5-E958-4B17-8735-7F410C6B5AA2}" destId="{1E6BA503-EACA-47AB-A490-6393F10E58B4}" srcOrd="1" destOrd="0" presId="urn:microsoft.com/office/officeart/2005/8/layout/orgChart1"/>
    <dgm:cxn modelId="{98BCB297-CE0C-4E80-8C38-26DF311CD867}" type="presParOf" srcId="{835AF1C8-82FA-4353-9023-BFBF04DC51FB}" destId="{DDEAD610-9627-45E9-A573-CD5C05FDE278}" srcOrd="1" destOrd="0" presId="urn:microsoft.com/office/officeart/2005/8/layout/orgChart1"/>
    <dgm:cxn modelId="{FB2FF187-D22B-4942-8E61-05A5C42C19B2}" type="presParOf" srcId="{835AF1C8-82FA-4353-9023-BFBF04DC51FB}" destId="{C5D403D4-C25C-4B3D-BC65-E9AE5381D962}" srcOrd="2" destOrd="0" presId="urn:microsoft.com/office/officeart/2005/8/layout/orgChart1"/>
    <dgm:cxn modelId="{68DF6AEC-D68F-482D-99A4-EC46CDAF6BC4}" type="presParOf" srcId="{A58CC1B4-5F4A-4E65-8947-8E74A9C260C4}" destId="{F4AF7C6A-2277-481E-A5BC-2CC04038F04A}" srcOrd="2" destOrd="0" presId="urn:microsoft.com/office/officeart/2005/8/layout/orgChart1"/>
    <dgm:cxn modelId="{D96808E8-DC9D-4517-9122-89CDA18B250F}" type="presParOf" srcId="{0D3A8D4E-76ED-44B0-9AAB-A22980ECA8C4}" destId="{97ED29CC-8290-405A-9E93-33A011B7721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93685D-5079-4E33-AC8E-B090F76612C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6A7D209-AFB1-43A6-8C87-BD1D45688345}">
      <dgm:prSet phldrT="[Text]"/>
      <dgm:spPr/>
      <dgm:t>
        <a:bodyPr/>
        <a:lstStyle/>
        <a:p>
          <a:r>
            <a:rPr lang="en-US" dirty="0"/>
            <a:t>Vision &amp; Mission</a:t>
          </a:r>
        </a:p>
      </dgm:t>
    </dgm:pt>
    <dgm:pt modelId="{10BC52D6-4DED-44E0-8134-E1EF2E86D2D4}" type="parTrans" cxnId="{2B479FAA-F101-4CAC-9626-678B4B470A4B}">
      <dgm:prSet/>
      <dgm:spPr/>
      <dgm:t>
        <a:bodyPr/>
        <a:lstStyle/>
        <a:p>
          <a:endParaRPr lang="en-US"/>
        </a:p>
      </dgm:t>
    </dgm:pt>
    <dgm:pt modelId="{1E7E4129-8B05-4953-9043-4A8A0E767642}" type="sibTrans" cxnId="{2B479FAA-F101-4CAC-9626-678B4B470A4B}">
      <dgm:prSet/>
      <dgm:spPr/>
      <dgm:t>
        <a:bodyPr/>
        <a:lstStyle/>
        <a:p>
          <a:endParaRPr lang="en-US"/>
        </a:p>
      </dgm:t>
    </dgm:pt>
    <dgm:pt modelId="{FE597555-40A7-4610-A3BD-C2DE213A88DA}">
      <dgm:prSet phldrT="[Text]" custT="1"/>
      <dgm:spPr/>
      <dgm:t>
        <a:bodyPr/>
        <a:lstStyle/>
        <a:p>
          <a:r>
            <a:rPr lang="en-US" sz="1800" dirty="0"/>
            <a:t>Who we are</a:t>
          </a:r>
        </a:p>
      </dgm:t>
    </dgm:pt>
    <dgm:pt modelId="{3B26D605-323B-42F4-ADEF-A235CC774807}" type="parTrans" cxnId="{3C67AAE0-9CDF-47E3-BDF0-BB51580DE87D}">
      <dgm:prSet/>
      <dgm:spPr/>
      <dgm:t>
        <a:bodyPr/>
        <a:lstStyle/>
        <a:p>
          <a:endParaRPr lang="en-US"/>
        </a:p>
      </dgm:t>
    </dgm:pt>
    <dgm:pt modelId="{0B8472A9-A9B7-42F0-9D12-A83DA9F39253}" type="sibTrans" cxnId="{3C67AAE0-9CDF-47E3-BDF0-BB51580DE87D}">
      <dgm:prSet/>
      <dgm:spPr/>
      <dgm:t>
        <a:bodyPr/>
        <a:lstStyle/>
        <a:p>
          <a:endParaRPr lang="en-US"/>
        </a:p>
      </dgm:t>
    </dgm:pt>
    <dgm:pt modelId="{07392AEA-31C3-47C3-B038-8366FCE54BD3}">
      <dgm:prSet phldrT="[Text]"/>
      <dgm:spPr/>
      <dgm:t>
        <a:bodyPr/>
        <a:lstStyle/>
        <a:p>
          <a:r>
            <a:rPr lang="en-US" dirty="0"/>
            <a:t>Corporate Level Strategy</a:t>
          </a:r>
        </a:p>
      </dgm:t>
    </dgm:pt>
    <dgm:pt modelId="{CCA8EC3A-A626-4362-9F2C-7EA969C3ED1C}" type="parTrans" cxnId="{4D693269-E1E9-4674-A4F1-2D3AF3F32260}">
      <dgm:prSet/>
      <dgm:spPr/>
      <dgm:t>
        <a:bodyPr/>
        <a:lstStyle/>
        <a:p>
          <a:endParaRPr lang="en-US"/>
        </a:p>
      </dgm:t>
    </dgm:pt>
    <dgm:pt modelId="{822CABBA-7015-4CF2-96FE-E55496C20C03}" type="sibTrans" cxnId="{4D693269-E1E9-4674-A4F1-2D3AF3F32260}">
      <dgm:prSet/>
      <dgm:spPr/>
      <dgm:t>
        <a:bodyPr/>
        <a:lstStyle/>
        <a:p>
          <a:endParaRPr lang="en-US"/>
        </a:p>
      </dgm:t>
    </dgm:pt>
    <dgm:pt modelId="{3CBAB1DE-2531-4621-BBD2-0C50F1795109}">
      <dgm:prSet phldrT="[Text]" custT="1"/>
      <dgm:spPr/>
      <dgm:t>
        <a:bodyPr/>
        <a:lstStyle/>
        <a:p>
          <a:r>
            <a:rPr lang="en-US" sz="1800" dirty="0"/>
            <a:t>What we want/need to do</a:t>
          </a:r>
        </a:p>
      </dgm:t>
    </dgm:pt>
    <dgm:pt modelId="{AD4E01EE-1011-4573-974C-FA8005EF3537}" type="parTrans" cxnId="{7A02A394-EE43-4BF9-9EDD-3FB33D562099}">
      <dgm:prSet/>
      <dgm:spPr/>
      <dgm:t>
        <a:bodyPr/>
        <a:lstStyle/>
        <a:p>
          <a:endParaRPr lang="en-US"/>
        </a:p>
      </dgm:t>
    </dgm:pt>
    <dgm:pt modelId="{6245327D-BBFC-4B4A-92EF-C8E29F47AB86}" type="sibTrans" cxnId="{7A02A394-EE43-4BF9-9EDD-3FB33D562099}">
      <dgm:prSet/>
      <dgm:spPr/>
      <dgm:t>
        <a:bodyPr/>
        <a:lstStyle/>
        <a:p>
          <a:endParaRPr lang="en-US"/>
        </a:p>
      </dgm:t>
    </dgm:pt>
    <dgm:pt modelId="{E1BFAC18-48CB-4ECC-BD17-FB8C8AED0468}">
      <dgm:prSet phldrT="[Text]"/>
      <dgm:spPr/>
      <dgm:t>
        <a:bodyPr/>
        <a:lstStyle/>
        <a:p>
          <a:r>
            <a:rPr lang="en-US" dirty="0"/>
            <a:t>Business Level Strategy</a:t>
          </a:r>
        </a:p>
      </dgm:t>
    </dgm:pt>
    <dgm:pt modelId="{B38535BF-BA62-4206-B082-143A7DFF601E}" type="parTrans" cxnId="{4FEF136C-3032-485F-A898-84377C33341B}">
      <dgm:prSet/>
      <dgm:spPr/>
      <dgm:t>
        <a:bodyPr/>
        <a:lstStyle/>
        <a:p>
          <a:endParaRPr lang="en-US"/>
        </a:p>
      </dgm:t>
    </dgm:pt>
    <dgm:pt modelId="{5CB6D0FD-F46C-4770-B9F9-C4F2DA607D8C}" type="sibTrans" cxnId="{4FEF136C-3032-485F-A898-84377C33341B}">
      <dgm:prSet/>
      <dgm:spPr/>
      <dgm:t>
        <a:bodyPr/>
        <a:lstStyle/>
        <a:p>
          <a:endParaRPr lang="en-US"/>
        </a:p>
      </dgm:t>
    </dgm:pt>
    <dgm:pt modelId="{ED595134-2A21-4DBF-9A25-A9B2E457D220}">
      <dgm:prSet phldrT="[Text]" custT="1"/>
      <dgm:spPr/>
      <dgm:t>
        <a:bodyPr/>
        <a:lstStyle/>
        <a:p>
          <a:r>
            <a:rPr lang="en-US" sz="1800" dirty="0"/>
            <a:t>How we plan to win…magnitude of required pivot</a:t>
          </a:r>
        </a:p>
      </dgm:t>
    </dgm:pt>
    <dgm:pt modelId="{8866EE6F-C1EC-4170-B5C4-2B2F94A57CC3}" type="parTrans" cxnId="{927C4DA4-7C29-4AC8-8BA5-D07A20CCF5B2}">
      <dgm:prSet/>
      <dgm:spPr/>
      <dgm:t>
        <a:bodyPr/>
        <a:lstStyle/>
        <a:p>
          <a:endParaRPr lang="en-US"/>
        </a:p>
      </dgm:t>
    </dgm:pt>
    <dgm:pt modelId="{DF1B6652-5842-4D20-9A86-95EEAE6F735B}" type="sibTrans" cxnId="{927C4DA4-7C29-4AC8-8BA5-D07A20CCF5B2}">
      <dgm:prSet/>
      <dgm:spPr/>
      <dgm:t>
        <a:bodyPr/>
        <a:lstStyle/>
        <a:p>
          <a:endParaRPr lang="en-US"/>
        </a:p>
      </dgm:t>
    </dgm:pt>
    <dgm:pt modelId="{C593FA29-7291-4473-B609-E9FBC38F05AE}">
      <dgm:prSet/>
      <dgm:spPr/>
      <dgm:t>
        <a:bodyPr/>
        <a:lstStyle/>
        <a:p>
          <a:r>
            <a:rPr lang="en-US" dirty="0"/>
            <a:t>Functional Level Strategies</a:t>
          </a:r>
        </a:p>
      </dgm:t>
    </dgm:pt>
    <dgm:pt modelId="{2DDFCC9C-D7DB-44AF-B017-2198B1E03285}" type="parTrans" cxnId="{77A0931B-6C82-47B8-9BA0-708A55A0C916}">
      <dgm:prSet/>
      <dgm:spPr/>
      <dgm:t>
        <a:bodyPr/>
        <a:lstStyle/>
        <a:p>
          <a:endParaRPr lang="en-US"/>
        </a:p>
      </dgm:t>
    </dgm:pt>
    <dgm:pt modelId="{8E42A028-1F26-41A1-B371-EB7EFE6A96D9}" type="sibTrans" cxnId="{77A0931B-6C82-47B8-9BA0-708A55A0C916}">
      <dgm:prSet/>
      <dgm:spPr/>
      <dgm:t>
        <a:bodyPr/>
        <a:lstStyle/>
        <a:p>
          <a:endParaRPr lang="en-US"/>
        </a:p>
      </dgm:t>
    </dgm:pt>
    <dgm:pt modelId="{16B472E2-7FC9-4C62-9980-C1D971E520CE}">
      <dgm:prSet/>
      <dgm:spPr/>
      <dgm:t>
        <a:bodyPr/>
        <a:lstStyle/>
        <a:p>
          <a:r>
            <a:rPr lang="en-US" dirty="0"/>
            <a:t>Operating Plan</a:t>
          </a:r>
        </a:p>
      </dgm:t>
    </dgm:pt>
    <dgm:pt modelId="{EFAC2B12-26E0-4795-B0C2-9130C4334F79}" type="parTrans" cxnId="{64F5808D-189A-4BCB-8EFC-B953037E143C}">
      <dgm:prSet/>
      <dgm:spPr/>
      <dgm:t>
        <a:bodyPr/>
        <a:lstStyle/>
        <a:p>
          <a:endParaRPr lang="en-US"/>
        </a:p>
      </dgm:t>
    </dgm:pt>
    <dgm:pt modelId="{8E58E9A8-74AA-4407-A3D1-597D2B320C45}" type="sibTrans" cxnId="{64F5808D-189A-4BCB-8EFC-B953037E143C}">
      <dgm:prSet/>
      <dgm:spPr/>
      <dgm:t>
        <a:bodyPr/>
        <a:lstStyle/>
        <a:p>
          <a:endParaRPr lang="en-US"/>
        </a:p>
      </dgm:t>
    </dgm:pt>
    <dgm:pt modelId="{85D457FE-D834-4466-87F6-FD8EB67373D0}">
      <dgm:prSet phldrT="[Text]" custT="1"/>
      <dgm:spPr/>
      <dgm:t>
        <a:bodyPr/>
        <a:lstStyle/>
        <a:p>
          <a:r>
            <a:rPr lang="en-US" sz="1800" dirty="0"/>
            <a:t>What we want</a:t>
          </a:r>
          <a:br>
            <a:rPr lang="en-US" sz="1800" dirty="0"/>
          </a:br>
          <a:r>
            <a:rPr lang="en-US" sz="1800" dirty="0"/>
            <a:t>to become</a:t>
          </a:r>
        </a:p>
      </dgm:t>
    </dgm:pt>
    <dgm:pt modelId="{8C40E707-4AB9-4C20-84A0-7445148A5D3A}" type="parTrans" cxnId="{22C92919-536A-4E04-9F1C-49D3E4861000}">
      <dgm:prSet/>
      <dgm:spPr/>
      <dgm:t>
        <a:bodyPr/>
        <a:lstStyle/>
        <a:p>
          <a:endParaRPr lang="en-US"/>
        </a:p>
      </dgm:t>
    </dgm:pt>
    <dgm:pt modelId="{7B0D4A3C-ED64-4792-AB62-8CB682E40DB4}" type="sibTrans" cxnId="{22C92919-536A-4E04-9F1C-49D3E4861000}">
      <dgm:prSet/>
      <dgm:spPr/>
      <dgm:t>
        <a:bodyPr/>
        <a:lstStyle/>
        <a:p>
          <a:endParaRPr lang="en-US"/>
        </a:p>
      </dgm:t>
    </dgm:pt>
    <dgm:pt modelId="{F486E1F6-34CF-48DD-B31C-B638DC7B23AC}">
      <dgm:prSet phldrT="[Text]" custT="1"/>
      <dgm:spPr/>
      <dgm:t>
        <a:bodyPr/>
        <a:lstStyle/>
        <a:p>
          <a:r>
            <a:rPr lang="en-US" sz="1800" dirty="0"/>
            <a:t>Where we want to do it</a:t>
          </a:r>
        </a:p>
      </dgm:t>
    </dgm:pt>
    <dgm:pt modelId="{F78F1E41-F6DC-4C13-B0BF-6F66291AF8D8}" type="parTrans" cxnId="{41F00426-8B71-4DB8-B97D-D2FC9B5285C2}">
      <dgm:prSet/>
      <dgm:spPr/>
      <dgm:t>
        <a:bodyPr/>
        <a:lstStyle/>
        <a:p>
          <a:endParaRPr lang="en-US"/>
        </a:p>
      </dgm:t>
    </dgm:pt>
    <dgm:pt modelId="{AFB3ABEA-3DE8-4998-8CB2-BB6E82E53DEE}" type="sibTrans" cxnId="{41F00426-8B71-4DB8-B97D-D2FC9B5285C2}">
      <dgm:prSet/>
      <dgm:spPr/>
      <dgm:t>
        <a:bodyPr/>
        <a:lstStyle/>
        <a:p>
          <a:endParaRPr lang="en-US"/>
        </a:p>
      </dgm:t>
    </dgm:pt>
    <dgm:pt modelId="{E6A87511-9115-4D6D-8B5F-0CFAA6530CAA}">
      <dgm:prSet phldrT="[Text]" custT="1"/>
      <dgm:spPr/>
      <dgm:t>
        <a:bodyPr/>
        <a:lstStyle/>
        <a:p>
          <a:r>
            <a:rPr lang="en-US" sz="1800" dirty="0"/>
            <a:t>Governance</a:t>
          </a:r>
        </a:p>
      </dgm:t>
    </dgm:pt>
    <dgm:pt modelId="{69E3DD57-25E6-460B-A353-DED304566504}" type="parTrans" cxnId="{3550C3E0-5685-487E-9C01-23B346401D00}">
      <dgm:prSet/>
      <dgm:spPr/>
      <dgm:t>
        <a:bodyPr/>
        <a:lstStyle/>
        <a:p>
          <a:endParaRPr lang="en-US"/>
        </a:p>
      </dgm:t>
    </dgm:pt>
    <dgm:pt modelId="{00F462AD-3665-460D-AE80-2DB56BD66CBE}" type="sibTrans" cxnId="{3550C3E0-5685-487E-9C01-23B346401D00}">
      <dgm:prSet/>
      <dgm:spPr/>
      <dgm:t>
        <a:bodyPr/>
        <a:lstStyle/>
        <a:p>
          <a:endParaRPr lang="en-US"/>
        </a:p>
      </dgm:t>
    </dgm:pt>
    <dgm:pt modelId="{F41A7825-35C3-4A8B-A92D-CCA923B6E5DA}" type="pres">
      <dgm:prSet presAssocID="{7F93685D-5079-4E33-AC8E-B090F76612C1}" presName="rootnode" presStyleCnt="0">
        <dgm:presLayoutVars>
          <dgm:chMax/>
          <dgm:chPref/>
          <dgm:dir/>
          <dgm:animLvl val="lvl"/>
        </dgm:presLayoutVars>
      </dgm:prSet>
      <dgm:spPr/>
    </dgm:pt>
    <dgm:pt modelId="{1565247C-4F92-4A1E-B7FE-B3BD74CCA457}" type="pres">
      <dgm:prSet presAssocID="{46A7D209-AFB1-43A6-8C87-BD1D45688345}" presName="composite" presStyleCnt="0"/>
      <dgm:spPr/>
    </dgm:pt>
    <dgm:pt modelId="{D24560B1-7671-41EF-A11D-8D986A3C9527}" type="pres">
      <dgm:prSet presAssocID="{46A7D209-AFB1-43A6-8C87-BD1D45688345}" presName="bentUpArrow1" presStyleLbl="alignImgPlace1" presStyleIdx="0" presStyleCnt="4"/>
      <dgm:spPr/>
    </dgm:pt>
    <dgm:pt modelId="{6558EBC3-8CF9-4D01-9F06-F9B3262D07F4}" type="pres">
      <dgm:prSet presAssocID="{46A7D209-AFB1-43A6-8C87-BD1D456883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7269E39-3871-45A2-917B-ADA86A42DEB0}" type="pres">
      <dgm:prSet presAssocID="{46A7D209-AFB1-43A6-8C87-BD1D45688345}" presName="ChildText" presStyleLbl="revTx" presStyleIdx="0" presStyleCnt="4" custScaleX="189589" custLinFactNeighborX="45010" custLinFactNeighborY="743">
        <dgm:presLayoutVars>
          <dgm:chMax val="0"/>
          <dgm:chPref val="0"/>
          <dgm:bulletEnabled val="1"/>
        </dgm:presLayoutVars>
      </dgm:prSet>
      <dgm:spPr/>
    </dgm:pt>
    <dgm:pt modelId="{5B11344D-DE14-4207-9F76-C1D5908FD7CF}" type="pres">
      <dgm:prSet presAssocID="{1E7E4129-8B05-4953-9043-4A8A0E767642}" presName="sibTrans" presStyleCnt="0"/>
      <dgm:spPr/>
    </dgm:pt>
    <dgm:pt modelId="{B135B67F-026D-45D0-A64B-D92E45DB2744}" type="pres">
      <dgm:prSet presAssocID="{07392AEA-31C3-47C3-B038-8366FCE54BD3}" presName="composite" presStyleCnt="0"/>
      <dgm:spPr/>
    </dgm:pt>
    <dgm:pt modelId="{F714762E-BF47-4AFD-8791-ECDAD04386B9}" type="pres">
      <dgm:prSet presAssocID="{07392AEA-31C3-47C3-B038-8366FCE54BD3}" presName="bentUpArrow1" presStyleLbl="alignImgPlace1" presStyleIdx="1" presStyleCnt="4"/>
      <dgm:spPr/>
    </dgm:pt>
    <dgm:pt modelId="{8DBE4F90-91F7-4001-8B8A-C276345E013F}" type="pres">
      <dgm:prSet presAssocID="{07392AEA-31C3-47C3-B038-8366FCE54BD3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03105FA-942E-4A97-9317-E62BEF2B6EB5}" type="pres">
      <dgm:prSet presAssocID="{07392AEA-31C3-47C3-B038-8366FCE54BD3}" presName="ChildText" presStyleLbl="revTx" presStyleIdx="1" presStyleCnt="4" custScaleX="326343" custLinFactX="13253" custLinFactNeighborX="100000" custLinFactNeighborY="-5202">
        <dgm:presLayoutVars>
          <dgm:chMax val="0"/>
          <dgm:chPref val="0"/>
          <dgm:bulletEnabled val="1"/>
        </dgm:presLayoutVars>
      </dgm:prSet>
      <dgm:spPr/>
    </dgm:pt>
    <dgm:pt modelId="{1F207212-20A3-4B1A-B1F7-21A378A8D9B4}" type="pres">
      <dgm:prSet presAssocID="{822CABBA-7015-4CF2-96FE-E55496C20C03}" presName="sibTrans" presStyleCnt="0"/>
      <dgm:spPr/>
    </dgm:pt>
    <dgm:pt modelId="{F9756934-8A04-4D99-AEE4-4A36D1374F61}" type="pres">
      <dgm:prSet presAssocID="{E1BFAC18-48CB-4ECC-BD17-FB8C8AED0468}" presName="composite" presStyleCnt="0"/>
      <dgm:spPr/>
    </dgm:pt>
    <dgm:pt modelId="{0F03C3B5-A0EF-4262-9625-0631F008652B}" type="pres">
      <dgm:prSet presAssocID="{E1BFAC18-48CB-4ECC-BD17-FB8C8AED0468}" presName="bentUpArrow1" presStyleLbl="alignImgPlace1" presStyleIdx="2" presStyleCnt="4"/>
      <dgm:spPr/>
    </dgm:pt>
    <dgm:pt modelId="{3B36C635-718C-476F-BC58-F17A4FFA67D7}" type="pres">
      <dgm:prSet presAssocID="{E1BFAC18-48CB-4ECC-BD17-FB8C8AED0468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12C4106-840B-42BD-9AF0-0074383C2283}" type="pres">
      <dgm:prSet presAssocID="{E1BFAC18-48CB-4ECC-BD17-FB8C8AED0468}" presName="ChildText" presStyleLbl="revTx" presStyleIdx="2" presStyleCnt="4" custScaleX="315224" custLinFactX="10098" custLinFactNeighborX="100000" custLinFactNeighborY="-1629">
        <dgm:presLayoutVars>
          <dgm:chMax val="0"/>
          <dgm:chPref val="0"/>
          <dgm:bulletEnabled val="1"/>
        </dgm:presLayoutVars>
      </dgm:prSet>
      <dgm:spPr/>
    </dgm:pt>
    <dgm:pt modelId="{E3FDC9A7-A8A9-4758-AD45-BFCC32E797D9}" type="pres">
      <dgm:prSet presAssocID="{5CB6D0FD-F46C-4770-B9F9-C4F2DA607D8C}" presName="sibTrans" presStyleCnt="0"/>
      <dgm:spPr/>
    </dgm:pt>
    <dgm:pt modelId="{8364A026-2021-494A-9E1B-8648A0256CBB}" type="pres">
      <dgm:prSet presAssocID="{C593FA29-7291-4473-B609-E9FBC38F05AE}" presName="composite" presStyleCnt="0"/>
      <dgm:spPr/>
    </dgm:pt>
    <dgm:pt modelId="{8CBC4D35-D593-4806-8408-8AA3527EDA4C}" type="pres">
      <dgm:prSet presAssocID="{C593FA29-7291-4473-B609-E9FBC38F05AE}" presName="bentUpArrow1" presStyleLbl="alignImgPlace1" presStyleIdx="3" presStyleCnt="4"/>
      <dgm:spPr/>
    </dgm:pt>
    <dgm:pt modelId="{33951741-68D3-4D51-AAA3-EFAE7703FDC9}" type="pres">
      <dgm:prSet presAssocID="{C593FA29-7291-4473-B609-E9FBC38F05AE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1C0E1BCA-C78C-48B2-A674-D2445527E40A}" type="pres">
      <dgm:prSet presAssocID="{C593FA29-7291-4473-B609-E9FBC38F05A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773E759-0F7C-47CB-9D4A-1A65FF455AFC}" type="pres">
      <dgm:prSet presAssocID="{8E42A028-1F26-41A1-B371-EB7EFE6A96D9}" presName="sibTrans" presStyleCnt="0"/>
      <dgm:spPr/>
    </dgm:pt>
    <dgm:pt modelId="{8974EA60-EC9F-483F-AEF4-74E636F08275}" type="pres">
      <dgm:prSet presAssocID="{16B472E2-7FC9-4C62-9980-C1D971E520CE}" presName="composite" presStyleCnt="0"/>
      <dgm:spPr/>
    </dgm:pt>
    <dgm:pt modelId="{84E84F6B-5E84-4E0A-836C-0D01D326587D}" type="pres">
      <dgm:prSet presAssocID="{16B472E2-7FC9-4C62-9980-C1D971E520CE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717B7C03-B31B-4418-9C81-14D53B12F1BF}" type="presOf" srcId="{16B472E2-7FC9-4C62-9980-C1D971E520CE}" destId="{84E84F6B-5E84-4E0A-836C-0D01D326587D}" srcOrd="0" destOrd="0" presId="urn:microsoft.com/office/officeart/2005/8/layout/StepDownProcess"/>
    <dgm:cxn modelId="{22C92919-536A-4E04-9F1C-49D3E4861000}" srcId="{46A7D209-AFB1-43A6-8C87-BD1D45688345}" destId="{85D457FE-D834-4466-87F6-FD8EB67373D0}" srcOrd="1" destOrd="0" parTransId="{8C40E707-4AB9-4C20-84A0-7445148A5D3A}" sibTransId="{7B0D4A3C-ED64-4792-AB62-8CB682E40DB4}"/>
    <dgm:cxn modelId="{77A0931B-6C82-47B8-9BA0-708A55A0C916}" srcId="{7F93685D-5079-4E33-AC8E-B090F76612C1}" destId="{C593FA29-7291-4473-B609-E9FBC38F05AE}" srcOrd="3" destOrd="0" parTransId="{2DDFCC9C-D7DB-44AF-B017-2198B1E03285}" sibTransId="{8E42A028-1F26-41A1-B371-EB7EFE6A96D9}"/>
    <dgm:cxn modelId="{41F00426-8B71-4DB8-B97D-D2FC9B5285C2}" srcId="{07392AEA-31C3-47C3-B038-8366FCE54BD3}" destId="{F486E1F6-34CF-48DD-B31C-B638DC7B23AC}" srcOrd="1" destOrd="0" parTransId="{F78F1E41-F6DC-4C13-B0BF-6F66291AF8D8}" sibTransId="{AFB3ABEA-3DE8-4998-8CB2-BB6E82E53DEE}"/>
    <dgm:cxn modelId="{4A35AB60-59FF-4050-AB75-3601E2F3B2E9}" type="presOf" srcId="{ED595134-2A21-4DBF-9A25-A9B2E457D220}" destId="{A12C4106-840B-42BD-9AF0-0074383C2283}" srcOrd="0" destOrd="0" presId="urn:microsoft.com/office/officeart/2005/8/layout/StepDownProcess"/>
    <dgm:cxn modelId="{9E114063-25E3-45CE-B5D2-104B51550887}" type="presOf" srcId="{C593FA29-7291-4473-B609-E9FBC38F05AE}" destId="{33951741-68D3-4D51-AAA3-EFAE7703FDC9}" srcOrd="0" destOrd="0" presId="urn:microsoft.com/office/officeart/2005/8/layout/StepDownProcess"/>
    <dgm:cxn modelId="{4D693269-E1E9-4674-A4F1-2D3AF3F32260}" srcId="{7F93685D-5079-4E33-AC8E-B090F76612C1}" destId="{07392AEA-31C3-47C3-B038-8366FCE54BD3}" srcOrd="1" destOrd="0" parTransId="{CCA8EC3A-A626-4362-9F2C-7EA969C3ED1C}" sibTransId="{822CABBA-7015-4CF2-96FE-E55496C20C03}"/>
    <dgm:cxn modelId="{4FEF136C-3032-485F-A898-84377C33341B}" srcId="{7F93685D-5079-4E33-AC8E-B090F76612C1}" destId="{E1BFAC18-48CB-4ECC-BD17-FB8C8AED0468}" srcOrd="2" destOrd="0" parTransId="{B38535BF-BA62-4206-B082-143A7DFF601E}" sibTransId="{5CB6D0FD-F46C-4770-B9F9-C4F2DA607D8C}"/>
    <dgm:cxn modelId="{344F006E-B4F8-4012-BFF1-712CBF7F80B4}" type="presOf" srcId="{85D457FE-D834-4466-87F6-FD8EB67373D0}" destId="{57269E39-3871-45A2-917B-ADA86A42DEB0}" srcOrd="0" destOrd="1" presId="urn:microsoft.com/office/officeart/2005/8/layout/StepDownProcess"/>
    <dgm:cxn modelId="{FD5BAA77-8D5F-48C5-B806-8D653DC80753}" type="presOf" srcId="{46A7D209-AFB1-43A6-8C87-BD1D45688345}" destId="{6558EBC3-8CF9-4D01-9F06-F9B3262D07F4}" srcOrd="0" destOrd="0" presId="urn:microsoft.com/office/officeart/2005/8/layout/StepDownProcess"/>
    <dgm:cxn modelId="{0AFD1F8C-30A9-4E2D-91F7-21D2153C6F98}" type="presOf" srcId="{E6A87511-9115-4D6D-8B5F-0CFAA6530CAA}" destId="{D03105FA-942E-4A97-9317-E62BEF2B6EB5}" srcOrd="0" destOrd="2" presId="urn:microsoft.com/office/officeart/2005/8/layout/StepDownProcess"/>
    <dgm:cxn modelId="{64F5808D-189A-4BCB-8EFC-B953037E143C}" srcId="{7F93685D-5079-4E33-AC8E-B090F76612C1}" destId="{16B472E2-7FC9-4C62-9980-C1D971E520CE}" srcOrd="4" destOrd="0" parTransId="{EFAC2B12-26E0-4795-B0C2-9130C4334F79}" sibTransId="{8E58E9A8-74AA-4407-A3D1-597D2B320C45}"/>
    <dgm:cxn modelId="{7A02A394-EE43-4BF9-9EDD-3FB33D562099}" srcId="{07392AEA-31C3-47C3-B038-8366FCE54BD3}" destId="{3CBAB1DE-2531-4621-BBD2-0C50F1795109}" srcOrd="0" destOrd="0" parTransId="{AD4E01EE-1011-4573-974C-FA8005EF3537}" sibTransId="{6245327D-BBFC-4B4A-92EF-C8E29F47AB86}"/>
    <dgm:cxn modelId="{2F0F9895-0EA4-417D-B603-951FDFAFEB23}" type="presOf" srcId="{FE597555-40A7-4610-A3BD-C2DE213A88DA}" destId="{57269E39-3871-45A2-917B-ADA86A42DEB0}" srcOrd="0" destOrd="0" presId="urn:microsoft.com/office/officeart/2005/8/layout/StepDownProcess"/>
    <dgm:cxn modelId="{4C8E839E-FA8C-42D1-AC2C-13CB187682EC}" type="presOf" srcId="{3CBAB1DE-2531-4621-BBD2-0C50F1795109}" destId="{D03105FA-942E-4A97-9317-E62BEF2B6EB5}" srcOrd="0" destOrd="0" presId="urn:microsoft.com/office/officeart/2005/8/layout/StepDownProcess"/>
    <dgm:cxn modelId="{927C4DA4-7C29-4AC8-8BA5-D07A20CCF5B2}" srcId="{E1BFAC18-48CB-4ECC-BD17-FB8C8AED0468}" destId="{ED595134-2A21-4DBF-9A25-A9B2E457D220}" srcOrd="0" destOrd="0" parTransId="{8866EE6F-C1EC-4170-B5C4-2B2F94A57CC3}" sibTransId="{DF1B6652-5842-4D20-9A86-95EEAE6F735B}"/>
    <dgm:cxn modelId="{4E9419A9-D419-466F-B506-C85EA40C095B}" type="presOf" srcId="{7F93685D-5079-4E33-AC8E-B090F76612C1}" destId="{F41A7825-35C3-4A8B-A92D-CCA923B6E5DA}" srcOrd="0" destOrd="0" presId="urn:microsoft.com/office/officeart/2005/8/layout/StepDownProcess"/>
    <dgm:cxn modelId="{2B479FAA-F101-4CAC-9626-678B4B470A4B}" srcId="{7F93685D-5079-4E33-AC8E-B090F76612C1}" destId="{46A7D209-AFB1-43A6-8C87-BD1D45688345}" srcOrd="0" destOrd="0" parTransId="{10BC52D6-4DED-44E0-8134-E1EF2E86D2D4}" sibTransId="{1E7E4129-8B05-4953-9043-4A8A0E767642}"/>
    <dgm:cxn modelId="{496EE7BE-C14E-4B3A-95CF-170F0C323BBE}" type="presOf" srcId="{F486E1F6-34CF-48DD-B31C-B638DC7B23AC}" destId="{D03105FA-942E-4A97-9317-E62BEF2B6EB5}" srcOrd="0" destOrd="1" presId="urn:microsoft.com/office/officeart/2005/8/layout/StepDownProcess"/>
    <dgm:cxn modelId="{F9CAF8CD-DB73-4766-9736-4F4CB115AF11}" type="presOf" srcId="{07392AEA-31C3-47C3-B038-8366FCE54BD3}" destId="{8DBE4F90-91F7-4001-8B8A-C276345E013F}" srcOrd="0" destOrd="0" presId="urn:microsoft.com/office/officeart/2005/8/layout/StepDownProcess"/>
    <dgm:cxn modelId="{169372CF-4440-4ED9-AEDB-E2BC7748D7BD}" type="presOf" srcId="{E1BFAC18-48CB-4ECC-BD17-FB8C8AED0468}" destId="{3B36C635-718C-476F-BC58-F17A4FFA67D7}" srcOrd="0" destOrd="0" presId="urn:microsoft.com/office/officeart/2005/8/layout/StepDownProcess"/>
    <dgm:cxn modelId="{3C67AAE0-9CDF-47E3-BDF0-BB51580DE87D}" srcId="{46A7D209-AFB1-43A6-8C87-BD1D45688345}" destId="{FE597555-40A7-4610-A3BD-C2DE213A88DA}" srcOrd="0" destOrd="0" parTransId="{3B26D605-323B-42F4-ADEF-A235CC774807}" sibTransId="{0B8472A9-A9B7-42F0-9D12-A83DA9F39253}"/>
    <dgm:cxn modelId="{3550C3E0-5685-487E-9C01-23B346401D00}" srcId="{07392AEA-31C3-47C3-B038-8366FCE54BD3}" destId="{E6A87511-9115-4D6D-8B5F-0CFAA6530CAA}" srcOrd="2" destOrd="0" parTransId="{69E3DD57-25E6-460B-A353-DED304566504}" sibTransId="{00F462AD-3665-460D-AE80-2DB56BD66CBE}"/>
    <dgm:cxn modelId="{8580DC1B-0AC1-4035-9851-E30A589BF1E8}" type="presParOf" srcId="{F41A7825-35C3-4A8B-A92D-CCA923B6E5DA}" destId="{1565247C-4F92-4A1E-B7FE-B3BD74CCA457}" srcOrd="0" destOrd="0" presId="urn:microsoft.com/office/officeart/2005/8/layout/StepDownProcess"/>
    <dgm:cxn modelId="{041D9CBC-39FE-46EB-8921-A7A7C7D657A9}" type="presParOf" srcId="{1565247C-4F92-4A1E-B7FE-B3BD74CCA457}" destId="{D24560B1-7671-41EF-A11D-8D986A3C9527}" srcOrd="0" destOrd="0" presId="urn:microsoft.com/office/officeart/2005/8/layout/StepDownProcess"/>
    <dgm:cxn modelId="{912196B7-23AD-4A58-873C-45C4DBB5D7D2}" type="presParOf" srcId="{1565247C-4F92-4A1E-B7FE-B3BD74CCA457}" destId="{6558EBC3-8CF9-4D01-9F06-F9B3262D07F4}" srcOrd="1" destOrd="0" presId="urn:microsoft.com/office/officeart/2005/8/layout/StepDownProcess"/>
    <dgm:cxn modelId="{E1C770AF-A2B7-4DF3-9777-27CFF6ECCBCD}" type="presParOf" srcId="{1565247C-4F92-4A1E-B7FE-B3BD74CCA457}" destId="{57269E39-3871-45A2-917B-ADA86A42DEB0}" srcOrd="2" destOrd="0" presId="urn:microsoft.com/office/officeart/2005/8/layout/StepDownProcess"/>
    <dgm:cxn modelId="{DB11175A-687A-4626-8C3D-F0E6A56A7289}" type="presParOf" srcId="{F41A7825-35C3-4A8B-A92D-CCA923B6E5DA}" destId="{5B11344D-DE14-4207-9F76-C1D5908FD7CF}" srcOrd="1" destOrd="0" presId="urn:microsoft.com/office/officeart/2005/8/layout/StepDownProcess"/>
    <dgm:cxn modelId="{4430E50D-70B8-4E8A-9EC6-A6522B1EAA35}" type="presParOf" srcId="{F41A7825-35C3-4A8B-A92D-CCA923B6E5DA}" destId="{B135B67F-026D-45D0-A64B-D92E45DB2744}" srcOrd="2" destOrd="0" presId="urn:microsoft.com/office/officeart/2005/8/layout/StepDownProcess"/>
    <dgm:cxn modelId="{CC3334CA-1A71-457D-8395-E3713417E57C}" type="presParOf" srcId="{B135B67F-026D-45D0-A64B-D92E45DB2744}" destId="{F714762E-BF47-4AFD-8791-ECDAD04386B9}" srcOrd="0" destOrd="0" presId="urn:microsoft.com/office/officeart/2005/8/layout/StepDownProcess"/>
    <dgm:cxn modelId="{98D44B0C-5325-4AE3-A2EE-061FBB219A28}" type="presParOf" srcId="{B135B67F-026D-45D0-A64B-D92E45DB2744}" destId="{8DBE4F90-91F7-4001-8B8A-C276345E013F}" srcOrd="1" destOrd="0" presId="urn:microsoft.com/office/officeart/2005/8/layout/StepDownProcess"/>
    <dgm:cxn modelId="{EB4ADBB4-EBFD-45B8-8DB3-A41F6798CC4D}" type="presParOf" srcId="{B135B67F-026D-45D0-A64B-D92E45DB2744}" destId="{D03105FA-942E-4A97-9317-E62BEF2B6EB5}" srcOrd="2" destOrd="0" presId="urn:microsoft.com/office/officeart/2005/8/layout/StepDownProcess"/>
    <dgm:cxn modelId="{0B54A6E3-2079-4E89-B079-30B8FBDBF1CC}" type="presParOf" srcId="{F41A7825-35C3-4A8B-A92D-CCA923B6E5DA}" destId="{1F207212-20A3-4B1A-B1F7-21A378A8D9B4}" srcOrd="3" destOrd="0" presId="urn:microsoft.com/office/officeart/2005/8/layout/StepDownProcess"/>
    <dgm:cxn modelId="{730829C1-69B5-4DEF-B599-7B59023C60C3}" type="presParOf" srcId="{F41A7825-35C3-4A8B-A92D-CCA923B6E5DA}" destId="{F9756934-8A04-4D99-AEE4-4A36D1374F61}" srcOrd="4" destOrd="0" presId="urn:microsoft.com/office/officeart/2005/8/layout/StepDownProcess"/>
    <dgm:cxn modelId="{9CD60F7B-2B5D-45FC-9E8D-4450BAB2B661}" type="presParOf" srcId="{F9756934-8A04-4D99-AEE4-4A36D1374F61}" destId="{0F03C3B5-A0EF-4262-9625-0631F008652B}" srcOrd="0" destOrd="0" presId="urn:microsoft.com/office/officeart/2005/8/layout/StepDownProcess"/>
    <dgm:cxn modelId="{63E3C3A1-B9DE-4649-BBD9-C1375534DBF2}" type="presParOf" srcId="{F9756934-8A04-4D99-AEE4-4A36D1374F61}" destId="{3B36C635-718C-476F-BC58-F17A4FFA67D7}" srcOrd="1" destOrd="0" presId="urn:microsoft.com/office/officeart/2005/8/layout/StepDownProcess"/>
    <dgm:cxn modelId="{3652E40A-D3DC-4083-BC41-CA41832921A9}" type="presParOf" srcId="{F9756934-8A04-4D99-AEE4-4A36D1374F61}" destId="{A12C4106-840B-42BD-9AF0-0074383C2283}" srcOrd="2" destOrd="0" presId="urn:microsoft.com/office/officeart/2005/8/layout/StepDownProcess"/>
    <dgm:cxn modelId="{FAE4B7D2-F2C9-4B22-AE3C-AC50FB11EF87}" type="presParOf" srcId="{F41A7825-35C3-4A8B-A92D-CCA923B6E5DA}" destId="{E3FDC9A7-A8A9-4758-AD45-BFCC32E797D9}" srcOrd="5" destOrd="0" presId="urn:microsoft.com/office/officeart/2005/8/layout/StepDownProcess"/>
    <dgm:cxn modelId="{25D265A5-2FAF-49E0-A183-943E05D5ADDA}" type="presParOf" srcId="{F41A7825-35C3-4A8B-A92D-CCA923B6E5DA}" destId="{8364A026-2021-494A-9E1B-8648A0256CBB}" srcOrd="6" destOrd="0" presId="urn:microsoft.com/office/officeart/2005/8/layout/StepDownProcess"/>
    <dgm:cxn modelId="{3F5A701F-EA43-471B-A0CB-F8C2234AFCC6}" type="presParOf" srcId="{8364A026-2021-494A-9E1B-8648A0256CBB}" destId="{8CBC4D35-D593-4806-8408-8AA3527EDA4C}" srcOrd="0" destOrd="0" presId="urn:microsoft.com/office/officeart/2005/8/layout/StepDownProcess"/>
    <dgm:cxn modelId="{42BB73A4-6139-4E64-9BE2-905F5DBB8AAB}" type="presParOf" srcId="{8364A026-2021-494A-9E1B-8648A0256CBB}" destId="{33951741-68D3-4D51-AAA3-EFAE7703FDC9}" srcOrd="1" destOrd="0" presId="urn:microsoft.com/office/officeart/2005/8/layout/StepDownProcess"/>
    <dgm:cxn modelId="{C8430BAF-65C0-4064-9731-2D4982C33A97}" type="presParOf" srcId="{8364A026-2021-494A-9E1B-8648A0256CBB}" destId="{1C0E1BCA-C78C-48B2-A674-D2445527E40A}" srcOrd="2" destOrd="0" presId="urn:microsoft.com/office/officeart/2005/8/layout/StepDownProcess"/>
    <dgm:cxn modelId="{93050053-3402-42DF-92F2-0974B33D4AFA}" type="presParOf" srcId="{F41A7825-35C3-4A8B-A92D-CCA923B6E5DA}" destId="{8773E759-0F7C-47CB-9D4A-1A65FF455AFC}" srcOrd="7" destOrd="0" presId="urn:microsoft.com/office/officeart/2005/8/layout/StepDownProcess"/>
    <dgm:cxn modelId="{AF185739-A2E4-4748-A9E5-7569264F79C1}" type="presParOf" srcId="{F41A7825-35C3-4A8B-A92D-CCA923B6E5DA}" destId="{8974EA60-EC9F-483F-AEF4-74E636F08275}" srcOrd="8" destOrd="0" presId="urn:microsoft.com/office/officeart/2005/8/layout/StepDownProcess"/>
    <dgm:cxn modelId="{E7061AE7-FAA4-4221-B8EE-19707CD3D635}" type="presParOf" srcId="{8974EA60-EC9F-483F-AEF4-74E636F08275}" destId="{84E84F6B-5E84-4E0A-836C-0D01D326587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201965-F71C-4F8C-95B3-154173692062}" type="doc">
      <dgm:prSet loTypeId="urn:microsoft.com/office/officeart/2005/8/layout/defaul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9B9449A-9DD0-4B1C-B9AE-892B84001211}">
      <dgm:prSet phldrT="[Text]"/>
      <dgm:spPr/>
      <dgm:t>
        <a:bodyPr/>
        <a:lstStyle/>
        <a:p>
          <a:r>
            <a:rPr lang="en-US" dirty="0"/>
            <a:t>Market Mapping (Shaping)</a:t>
          </a:r>
        </a:p>
      </dgm:t>
    </dgm:pt>
    <dgm:pt modelId="{4AD7C7BD-0440-4EB4-97AE-10EF7DAAF0C1}" type="parTrans" cxnId="{DC92B8B3-F233-4962-8B61-C6CDA0486C95}">
      <dgm:prSet/>
      <dgm:spPr/>
      <dgm:t>
        <a:bodyPr/>
        <a:lstStyle/>
        <a:p>
          <a:endParaRPr lang="en-US"/>
        </a:p>
      </dgm:t>
    </dgm:pt>
    <dgm:pt modelId="{80DD5C1A-4EAF-4571-A732-FDDF3458E57C}" type="sibTrans" cxnId="{DC92B8B3-F233-4962-8B61-C6CDA0486C95}">
      <dgm:prSet/>
      <dgm:spPr/>
      <dgm:t>
        <a:bodyPr/>
        <a:lstStyle/>
        <a:p>
          <a:endParaRPr lang="en-US"/>
        </a:p>
      </dgm:t>
    </dgm:pt>
    <dgm:pt modelId="{6AEDF5C0-111C-4A00-83FE-39D9CA2A3A51}">
      <dgm:prSet phldrT="[Text]"/>
      <dgm:spPr/>
      <dgm:t>
        <a:bodyPr/>
        <a:lstStyle/>
        <a:p>
          <a:r>
            <a:rPr lang="en-US" dirty="0"/>
            <a:t>Best of Breed &amp; Disruptive Rival Analysis</a:t>
          </a:r>
        </a:p>
      </dgm:t>
    </dgm:pt>
    <dgm:pt modelId="{7A8DC561-2892-439E-B650-E0404A8B850A}" type="parTrans" cxnId="{747076F7-2B0D-4237-84EF-50B5E43E168D}">
      <dgm:prSet/>
      <dgm:spPr/>
      <dgm:t>
        <a:bodyPr/>
        <a:lstStyle/>
        <a:p>
          <a:endParaRPr lang="en-US"/>
        </a:p>
      </dgm:t>
    </dgm:pt>
    <dgm:pt modelId="{3F355863-1BFF-4BAC-8383-F0C800D8EC80}" type="sibTrans" cxnId="{747076F7-2B0D-4237-84EF-50B5E43E168D}">
      <dgm:prSet/>
      <dgm:spPr/>
      <dgm:t>
        <a:bodyPr/>
        <a:lstStyle/>
        <a:p>
          <a:endParaRPr lang="en-US"/>
        </a:p>
      </dgm:t>
    </dgm:pt>
    <dgm:pt modelId="{1D5BB9BB-06A4-42A0-B4A4-ADEEED192A5C}">
      <dgm:prSet phldrT="[Text]"/>
      <dgm:spPr/>
      <dgm:t>
        <a:bodyPr/>
        <a:lstStyle/>
        <a:p>
          <a:r>
            <a:rPr lang="en-US" dirty="0"/>
            <a:t>Competitive Position – Advantage, Parity, Disadvantage</a:t>
          </a:r>
        </a:p>
      </dgm:t>
    </dgm:pt>
    <dgm:pt modelId="{2B64636E-86A0-4DE8-A42E-A74017B54FA9}" type="parTrans" cxnId="{52F11DAD-CA17-47D9-A1F4-769B4BDD85EF}">
      <dgm:prSet/>
      <dgm:spPr/>
      <dgm:t>
        <a:bodyPr/>
        <a:lstStyle/>
        <a:p>
          <a:endParaRPr lang="en-US"/>
        </a:p>
      </dgm:t>
    </dgm:pt>
    <dgm:pt modelId="{5826440A-93BA-4787-AE79-F4EC14FBE2A8}" type="sibTrans" cxnId="{52F11DAD-CA17-47D9-A1F4-769B4BDD85EF}">
      <dgm:prSet/>
      <dgm:spPr/>
      <dgm:t>
        <a:bodyPr/>
        <a:lstStyle/>
        <a:p>
          <a:endParaRPr lang="en-US"/>
        </a:p>
      </dgm:t>
    </dgm:pt>
    <dgm:pt modelId="{EE4B1802-E8C1-4718-B491-97D59E6F47E9}">
      <dgm:prSet phldrT="[Text]"/>
      <dgm:spPr/>
      <dgm:t>
        <a:bodyPr/>
        <a:lstStyle/>
        <a:p>
          <a:r>
            <a:rPr lang="en-US" dirty="0"/>
            <a:t>Market Profitability &amp; Attractiveness Analysis</a:t>
          </a:r>
        </a:p>
      </dgm:t>
    </dgm:pt>
    <dgm:pt modelId="{4642746A-03F7-4A93-850B-47787AA60D57}" type="parTrans" cxnId="{24AFBD95-DA22-476B-A7BC-6637EAA3911F}">
      <dgm:prSet/>
      <dgm:spPr/>
      <dgm:t>
        <a:bodyPr/>
        <a:lstStyle/>
        <a:p>
          <a:endParaRPr lang="en-US"/>
        </a:p>
      </dgm:t>
    </dgm:pt>
    <dgm:pt modelId="{1963A6A6-9320-4789-B290-E33D0F2A9274}" type="sibTrans" cxnId="{24AFBD95-DA22-476B-A7BC-6637EAA3911F}">
      <dgm:prSet/>
      <dgm:spPr/>
      <dgm:t>
        <a:bodyPr/>
        <a:lstStyle/>
        <a:p>
          <a:endParaRPr lang="en-US"/>
        </a:p>
      </dgm:t>
    </dgm:pt>
    <dgm:pt modelId="{18783C84-40C9-44ED-91D3-47105D16801B}">
      <dgm:prSet phldrT="[Text]"/>
      <dgm:spPr/>
      <dgm:t>
        <a:bodyPr/>
        <a:lstStyle/>
        <a:p>
          <a:r>
            <a:rPr lang="en-US" dirty="0"/>
            <a:t>Business Model Assessment</a:t>
          </a:r>
        </a:p>
      </dgm:t>
    </dgm:pt>
    <dgm:pt modelId="{8592BBCE-59A2-4B98-B910-D5898BB277AE}" type="parTrans" cxnId="{AABF3367-662B-4D78-A837-46BDBFA20E05}">
      <dgm:prSet/>
      <dgm:spPr/>
      <dgm:t>
        <a:bodyPr/>
        <a:lstStyle/>
        <a:p>
          <a:endParaRPr lang="en-US"/>
        </a:p>
      </dgm:t>
    </dgm:pt>
    <dgm:pt modelId="{F25AEB41-928D-4A19-AD0A-B47B6F7AD40D}" type="sibTrans" cxnId="{AABF3367-662B-4D78-A837-46BDBFA20E05}">
      <dgm:prSet/>
      <dgm:spPr/>
      <dgm:t>
        <a:bodyPr/>
        <a:lstStyle/>
        <a:p>
          <a:endParaRPr lang="en-US"/>
        </a:p>
      </dgm:t>
    </dgm:pt>
    <dgm:pt modelId="{598B2BB4-97D5-4245-BA3C-3E697C6EB677}">
      <dgm:prSet/>
      <dgm:spPr/>
      <dgm:t>
        <a:bodyPr/>
        <a:lstStyle/>
        <a:p>
          <a:r>
            <a:rPr lang="en-US" dirty="0"/>
            <a:t>Vision and Purpose Clarity</a:t>
          </a:r>
        </a:p>
      </dgm:t>
    </dgm:pt>
    <dgm:pt modelId="{86AA2F03-560A-4C25-BC8B-380FEE376F55}" type="parTrans" cxnId="{DCFF7DD2-E278-411A-8AA9-8501F5FB95F7}">
      <dgm:prSet/>
      <dgm:spPr/>
      <dgm:t>
        <a:bodyPr/>
        <a:lstStyle/>
        <a:p>
          <a:endParaRPr lang="en-US"/>
        </a:p>
      </dgm:t>
    </dgm:pt>
    <dgm:pt modelId="{E0E8AAF1-7B9E-4128-A917-1B9017C49B0A}" type="sibTrans" cxnId="{DCFF7DD2-E278-411A-8AA9-8501F5FB95F7}">
      <dgm:prSet/>
      <dgm:spPr/>
      <dgm:t>
        <a:bodyPr/>
        <a:lstStyle/>
        <a:p>
          <a:endParaRPr lang="en-US"/>
        </a:p>
      </dgm:t>
    </dgm:pt>
    <dgm:pt modelId="{D7C1E0E9-A6FA-4FE7-BF4F-0CB682307529}" type="pres">
      <dgm:prSet presAssocID="{D3201965-F71C-4F8C-95B3-154173692062}" presName="diagram" presStyleCnt="0">
        <dgm:presLayoutVars>
          <dgm:dir/>
          <dgm:resizeHandles val="exact"/>
        </dgm:presLayoutVars>
      </dgm:prSet>
      <dgm:spPr/>
    </dgm:pt>
    <dgm:pt modelId="{12B6B7C6-60FC-40D8-8407-7DE018A4742F}" type="pres">
      <dgm:prSet presAssocID="{598B2BB4-97D5-4245-BA3C-3E697C6EB677}" presName="node" presStyleLbl="node1" presStyleIdx="0" presStyleCnt="6">
        <dgm:presLayoutVars>
          <dgm:bulletEnabled val="1"/>
        </dgm:presLayoutVars>
      </dgm:prSet>
      <dgm:spPr/>
    </dgm:pt>
    <dgm:pt modelId="{27189452-0C5E-43DD-80B4-EA98CECEC1AA}" type="pres">
      <dgm:prSet presAssocID="{E0E8AAF1-7B9E-4128-A917-1B9017C49B0A}" presName="sibTrans" presStyleCnt="0"/>
      <dgm:spPr/>
    </dgm:pt>
    <dgm:pt modelId="{993E5179-9254-47FC-8997-FC37287ABDF8}" type="pres">
      <dgm:prSet presAssocID="{F9B9449A-9DD0-4B1C-B9AE-892B84001211}" presName="node" presStyleLbl="node1" presStyleIdx="1" presStyleCnt="6">
        <dgm:presLayoutVars>
          <dgm:bulletEnabled val="1"/>
        </dgm:presLayoutVars>
      </dgm:prSet>
      <dgm:spPr/>
    </dgm:pt>
    <dgm:pt modelId="{7349007D-1B0C-4606-AA02-160828F2BAA7}" type="pres">
      <dgm:prSet presAssocID="{80DD5C1A-4EAF-4571-A732-FDDF3458E57C}" presName="sibTrans" presStyleCnt="0"/>
      <dgm:spPr/>
    </dgm:pt>
    <dgm:pt modelId="{7FE7A01A-8F15-4D69-9BC0-21E30F203CD9}" type="pres">
      <dgm:prSet presAssocID="{6AEDF5C0-111C-4A00-83FE-39D9CA2A3A51}" presName="node" presStyleLbl="node1" presStyleIdx="2" presStyleCnt="6">
        <dgm:presLayoutVars>
          <dgm:bulletEnabled val="1"/>
        </dgm:presLayoutVars>
      </dgm:prSet>
      <dgm:spPr/>
    </dgm:pt>
    <dgm:pt modelId="{94AED9E0-5049-46D4-8334-84E3BC3340D0}" type="pres">
      <dgm:prSet presAssocID="{3F355863-1BFF-4BAC-8383-F0C800D8EC80}" presName="sibTrans" presStyleCnt="0"/>
      <dgm:spPr/>
    </dgm:pt>
    <dgm:pt modelId="{B384A173-D21A-430F-9A8B-937BBB3A5A48}" type="pres">
      <dgm:prSet presAssocID="{1D5BB9BB-06A4-42A0-B4A4-ADEEED192A5C}" presName="node" presStyleLbl="node1" presStyleIdx="3" presStyleCnt="6">
        <dgm:presLayoutVars>
          <dgm:bulletEnabled val="1"/>
        </dgm:presLayoutVars>
      </dgm:prSet>
      <dgm:spPr/>
    </dgm:pt>
    <dgm:pt modelId="{210C66CF-9BF9-47CC-9BEB-C2262ED39A5E}" type="pres">
      <dgm:prSet presAssocID="{5826440A-93BA-4787-AE79-F4EC14FBE2A8}" presName="sibTrans" presStyleCnt="0"/>
      <dgm:spPr/>
    </dgm:pt>
    <dgm:pt modelId="{0BC46A82-7FCD-4852-AF0A-BFDFED0B5C9C}" type="pres">
      <dgm:prSet presAssocID="{EE4B1802-E8C1-4718-B491-97D59E6F47E9}" presName="node" presStyleLbl="node1" presStyleIdx="4" presStyleCnt="6">
        <dgm:presLayoutVars>
          <dgm:bulletEnabled val="1"/>
        </dgm:presLayoutVars>
      </dgm:prSet>
      <dgm:spPr/>
    </dgm:pt>
    <dgm:pt modelId="{58527851-9B45-4B77-B31B-C1556C1F091A}" type="pres">
      <dgm:prSet presAssocID="{1963A6A6-9320-4789-B290-E33D0F2A9274}" presName="sibTrans" presStyleCnt="0"/>
      <dgm:spPr/>
    </dgm:pt>
    <dgm:pt modelId="{F7704083-CE56-45B9-8FED-9B82C7DBFA4A}" type="pres">
      <dgm:prSet presAssocID="{18783C84-40C9-44ED-91D3-47105D16801B}" presName="node" presStyleLbl="node1" presStyleIdx="5" presStyleCnt="6">
        <dgm:presLayoutVars>
          <dgm:bulletEnabled val="1"/>
        </dgm:presLayoutVars>
      </dgm:prSet>
      <dgm:spPr/>
    </dgm:pt>
  </dgm:ptLst>
  <dgm:cxnLst>
    <dgm:cxn modelId="{6523B923-5979-407D-A499-C175B9BDD2F2}" type="presOf" srcId="{18783C84-40C9-44ED-91D3-47105D16801B}" destId="{F7704083-CE56-45B9-8FED-9B82C7DBFA4A}" srcOrd="0" destOrd="0" presId="urn:microsoft.com/office/officeart/2005/8/layout/default"/>
    <dgm:cxn modelId="{1079DB63-E509-4F73-899C-CCBDB707BEC4}" type="presOf" srcId="{D3201965-F71C-4F8C-95B3-154173692062}" destId="{D7C1E0E9-A6FA-4FE7-BF4F-0CB682307529}" srcOrd="0" destOrd="0" presId="urn:microsoft.com/office/officeart/2005/8/layout/default"/>
    <dgm:cxn modelId="{AABF3367-662B-4D78-A837-46BDBFA20E05}" srcId="{D3201965-F71C-4F8C-95B3-154173692062}" destId="{18783C84-40C9-44ED-91D3-47105D16801B}" srcOrd="5" destOrd="0" parTransId="{8592BBCE-59A2-4B98-B910-D5898BB277AE}" sibTransId="{F25AEB41-928D-4A19-AD0A-B47B6F7AD40D}"/>
    <dgm:cxn modelId="{168A8E48-F7B8-46BB-AB2B-C3873FB00976}" type="presOf" srcId="{EE4B1802-E8C1-4718-B491-97D59E6F47E9}" destId="{0BC46A82-7FCD-4852-AF0A-BFDFED0B5C9C}" srcOrd="0" destOrd="0" presId="urn:microsoft.com/office/officeart/2005/8/layout/default"/>
    <dgm:cxn modelId="{65069191-E7CC-4E30-B62A-230F62B2BC5E}" type="presOf" srcId="{F9B9449A-9DD0-4B1C-B9AE-892B84001211}" destId="{993E5179-9254-47FC-8997-FC37287ABDF8}" srcOrd="0" destOrd="0" presId="urn:microsoft.com/office/officeart/2005/8/layout/default"/>
    <dgm:cxn modelId="{465F9C92-A323-433A-8CDA-2E4C11532217}" type="presOf" srcId="{6AEDF5C0-111C-4A00-83FE-39D9CA2A3A51}" destId="{7FE7A01A-8F15-4D69-9BC0-21E30F203CD9}" srcOrd="0" destOrd="0" presId="urn:microsoft.com/office/officeart/2005/8/layout/default"/>
    <dgm:cxn modelId="{24AFBD95-DA22-476B-A7BC-6637EAA3911F}" srcId="{D3201965-F71C-4F8C-95B3-154173692062}" destId="{EE4B1802-E8C1-4718-B491-97D59E6F47E9}" srcOrd="4" destOrd="0" parTransId="{4642746A-03F7-4A93-850B-47787AA60D57}" sibTransId="{1963A6A6-9320-4789-B290-E33D0F2A9274}"/>
    <dgm:cxn modelId="{7FC719A4-3AC7-4DC1-9498-9F91A3B47A54}" type="presOf" srcId="{1D5BB9BB-06A4-42A0-B4A4-ADEEED192A5C}" destId="{B384A173-D21A-430F-9A8B-937BBB3A5A48}" srcOrd="0" destOrd="0" presId="urn:microsoft.com/office/officeart/2005/8/layout/default"/>
    <dgm:cxn modelId="{52F11DAD-CA17-47D9-A1F4-769B4BDD85EF}" srcId="{D3201965-F71C-4F8C-95B3-154173692062}" destId="{1D5BB9BB-06A4-42A0-B4A4-ADEEED192A5C}" srcOrd="3" destOrd="0" parTransId="{2B64636E-86A0-4DE8-A42E-A74017B54FA9}" sibTransId="{5826440A-93BA-4787-AE79-F4EC14FBE2A8}"/>
    <dgm:cxn modelId="{DC92B8B3-F233-4962-8B61-C6CDA0486C95}" srcId="{D3201965-F71C-4F8C-95B3-154173692062}" destId="{F9B9449A-9DD0-4B1C-B9AE-892B84001211}" srcOrd="1" destOrd="0" parTransId="{4AD7C7BD-0440-4EB4-97AE-10EF7DAAF0C1}" sibTransId="{80DD5C1A-4EAF-4571-A732-FDDF3458E57C}"/>
    <dgm:cxn modelId="{0F8990CB-AA67-4250-A494-264CDD43D31F}" type="presOf" srcId="{598B2BB4-97D5-4245-BA3C-3E697C6EB677}" destId="{12B6B7C6-60FC-40D8-8407-7DE018A4742F}" srcOrd="0" destOrd="0" presId="urn:microsoft.com/office/officeart/2005/8/layout/default"/>
    <dgm:cxn modelId="{DCFF7DD2-E278-411A-8AA9-8501F5FB95F7}" srcId="{D3201965-F71C-4F8C-95B3-154173692062}" destId="{598B2BB4-97D5-4245-BA3C-3E697C6EB677}" srcOrd="0" destOrd="0" parTransId="{86AA2F03-560A-4C25-BC8B-380FEE376F55}" sibTransId="{E0E8AAF1-7B9E-4128-A917-1B9017C49B0A}"/>
    <dgm:cxn modelId="{747076F7-2B0D-4237-84EF-50B5E43E168D}" srcId="{D3201965-F71C-4F8C-95B3-154173692062}" destId="{6AEDF5C0-111C-4A00-83FE-39D9CA2A3A51}" srcOrd="2" destOrd="0" parTransId="{7A8DC561-2892-439E-B650-E0404A8B850A}" sibTransId="{3F355863-1BFF-4BAC-8383-F0C800D8EC80}"/>
    <dgm:cxn modelId="{748896CD-9275-45DF-A4C1-5D9873CDA57D}" type="presParOf" srcId="{D7C1E0E9-A6FA-4FE7-BF4F-0CB682307529}" destId="{12B6B7C6-60FC-40D8-8407-7DE018A4742F}" srcOrd="0" destOrd="0" presId="urn:microsoft.com/office/officeart/2005/8/layout/default"/>
    <dgm:cxn modelId="{0A73AF98-FCBD-41B2-9580-A22AE534C6F9}" type="presParOf" srcId="{D7C1E0E9-A6FA-4FE7-BF4F-0CB682307529}" destId="{27189452-0C5E-43DD-80B4-EA98CECEC1AA}" srcOrd="1" destOrd="0" presId="urn:microsoft.com/office/officeart/2005/8/layout/default"/>
    <dgm:cxn modelId="{A32B4BFD-1B03-4F4B-8A91-301C31143869}" type="presParOf" srcId="{D7C1E0E9-A6FA-4FE7-BF4F-0CB682307529}" destId="{993E5179-9254-47FC-8997-FC37287ABDF8}" srcOrd="2" destOrd="0" presId="urn:microsoft.com/office/officeart/2005/8/layout/default"/>
    <dgm:cxn modelId="{E6BF4535-8F03-4F60-9032-B773BFCEF5FA}" type="presParOf" srcId="{D7C1E0E9-A6FA-4FE7-BF4F-0CB682307529}" destId="{7349007D-1B0C-4606-AA02-160828F2BAA7}" srcOrd="3" destOrd="0" presId="urn:microsoft.com/office/officeart/2005/8/layout/default"/>
    <dgm:cxn modelId="{1C7C4115-A441-4A7F-9490-A7B340FE4706}" type="presParOf" srcId="{D7C1E0E9-A6FA-4FE7-BF4F-0CB682307529}" destId="{7FE7A01A-8F15-4D69-9BC0-21E30F203CD9}" srcOrd="4" destOrd="0" presId="urn:microsoft.com/office/officeart/2005/8/layout/default"/>
    <dgm:cxn modelId="{DFE904CC-35FC-47EB-B9BD-E0745D84392C}" type="presParOf" srcId="{D7C1E0E9-A6FA-4FE7-BF4F-0CB682307529}" destId="{94AED9E0-5049-46D4-8334-84E3BC3340D0}" srcOrd="5" destOrd="0" presId="urn:microsoft.com/office/officeart/2005/8/layout/default"/>
    <dgm:cxn modelId="{098B52C0-7AF0-474B-8DCF-22B2149B1391}" type="presParOf" srcId="{D7C1E0E9-A6FA-4FE7-BF4F-0CB682307529}" destId="{B384A173-D21A-430F-9A8B-937BBB3A5A48}" srcOrd="6" destOrd="0" presId="urn:microsoft.com/office/officeart/2005/8/layout/default"/>
    <dgm:cxn modelId="{D3BA6178-A11C-4604-B457-D46FB19832C8}" type="presParOf" srcId="{D7C1E0E9-A6FA-4FE7-BF4F-0CB682307529}" destId="{210C66CF-9BF9-47CC-9BEB-C2262ED39A5E}" srcOrd="7" destOrd="0" presId="urn:microsoft.com/office/officeart/2005/8/layout/default"/>
    <dgm:cxn modelId="{720F34B9-8CD5-4436-AB06-369C8544D29F}" type="presParOf" srcId="{D7C1E0E9-A6FA-4FE7-BF4F-0CB682307529}" destId="{0BC46A82-7FCD-4852-AF0A-BFDFED0B5C9C}" srcOrd="8" destOrd="0" presId="urn:microsoft.com/office/officeart/2005/8/layout/default"/>
    <dgm:cxn modelId="{01484687-D7F0-47F1-B91C-81E7CE16D450}" type="presParOf" srcId="{D7C1E0E9-A6FA-4FE7-BF4F-0CB682307529}" destId="{58527851-9B45-4B77-B31B-C1556C1F091A}" srcOrd="9" destOrd="0" presId="urn:microsoft.com/office/officeart/2005/8/layout/default"/>
    <dgm:cxn modelId="{A8C182F7-FFBC-4F4B-9983-A2014149CA4B}" type="presParOf" srcId="{D7C1E0E9-A6FA-4FE7-BF4F-0CB682307529}" destId="{F7704083-CE56-45B9-8FED-9B82C7DBFA4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00F1131-CAA8-47EB-9E67-7C5DEDF18BBC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C2218C-107A-4BFE-A7D4-CEB29068E718}">
      <dgm:prSet phldrT="[Text]" custT="1"/>
      <dgm:spPr/>
      <dgm:t>
        <a:bodyPr/>
        <a:lstStyle/>
        <a:p>
          <a:r>
            <a:rPr lang="en-US" sz="1600" b="1" dirty="0">
              <a:solidFill>
                <a:srgbClr val="FFFF00"/>
              </a:solidFill>
            </a:rPr>
            <a:t>Frame</a:t>
          </a:r>
          <a:endParaRPr lang="en-US" sz="1000" b="1" dirty="0">
            <a:solidFill>
              <a:srgbClr val="FFFF00"/>
            </a:solidFill>
          </a:endParaRPr>
        </a:p>
        <a:p>
          <a:r>
            <a:rPr lang="en-US" sz="1000" dirty="0"/>
            <a:t>(Dynamic Intuitiveness Conclusions)</a:t>
          </a:r>
        </a:p>
        <a:p>
          <a:endParaRPr lang="en-US" sz="1000" dirty="0"/>
        </a:p>
      </dgm:t>
    </dgm:pt>
    <dgm:pt modelId="{035C2C3C-5880-4B85-8678-394468C8F284}" type="parTrans" cxnId="{45297B4D-EF26-4411-A184-48FA68FCFDC9}">
      <dgm:prSet/>
      <dgm:spPr/>
      <dgm:t>
        <a:bodyPr/>
        <a:lstStyle/>
        <a:p>
          <a:endParaRPr lang="en-US"/>
        </a:p>
      </dgm:t>
    </dgm:pt>
    <dgm:pt modelId="{6553753D-B600-433C-8459-C90F44A31B24}" type="sibTrans" cxnId="{45297B4D-EF26-4411-A184-48FA68FCFDC9}">
      <dgm:prSet/>
      <dgm:spPr/>
      <dgm:t>
        <a:bodyPr/>
        <a:lstStyle/>
        <a:p>
          <a:endParaRPr lang="en-US"/>
        </a:p>
      </dgm:t>
    </dgm:pt>
    <dgm:pt modelId="{78156001-9890-4A5A-9B4D-C39DF6D01207}">
      <dgm:prSet phldrT="[Text]" custT="1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sz="1600" b="1" dirty="0">
              <a:solidFill>
                <a:srgbClr val="FFFF00"/>
              </a:solidFill>
            </a:rPr>
            <a:t>Baseline</a:t>
          </a:r>
          <a:endParaRPr lang="en-US" sz="1000" b="1" dirty="0">
            <a:solidFill>
              <a:srgbClr val="FFFF00"/>
            </a:solidFill>
          </a:endParaRPr>
        </a:p>
        <a:p>
          <a:r>
            <a:rPr lang="en-US" sz="1000" dirty="0"/>
            <a:t>3 C Assessment</a:t>
          </a:r>
        </a:p>
      </dgm:t>
    </dgm:pt>
    <dgm:pt modelId="{C0B7FD79-A96E-4C5D-B0AD-CB28D967C822}" type="parTrans" cxnId="{8D3DAB1B-A3A6-4A9A-B23F-6138B99B4F5D}">
      <dgm:prSet/>
      <dgm:spPr/>
      <dgm:t>
        <a:bodyPr/>
        <a:lstStyle/>
        <a:p>
          <a:endParaRPr lang="en-US"/>
        </a:p>
      </dgm:t>
    </dgm:pt>
    <dgm:pt modelId="{9B1B5689-7B7B-4270-AC95-083CF3C32DD4}" type="sibTrans" cxnId="{8D3DAB1B-A3A6-4A9A-B23F-6138B99B4F5D}">
      <dgm:prSet/>
      <dgm:spPr/>
      <dgm:t>
        <a:bodyPr/>
        <a:lstStyle/>
        <a:p>
          <a:endParaRPr lang="en-US"/>
        </a:p>
      </dgm:t>
    </dgm:pt>
    <dgm:pt modelId="{09C25C45-5E6A-488D-9175-2DA577EA98D2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sz="1600" b="1" dirty="0">
              <a:solidFill>
                <a:srgbClr val="FFFF00"/>
              </a:solidFill>
            </a:rPr>
            <a:t>Search</a:t>
          </a:r>
          <a:r>
            <a:rPr lang="en-US" sz="1400" dirty="0">
              <a:solidFill>
                <a:schemeClr val="tx1"/>
              </a:solidFill>
            </a:rPr>
            <a:t>  </a:t>
          </a:r>
        </a:p>
        <a:p>
          <a:r>
            <a:rPr lang="en-US" sz="1000" dirty="0"/>
            <a:t>(Option/Response</a:t>
          </a:r>
        </a:p>
        <a:p>
          <a:r>
            <a:rPr lang="en-US" sz="1000" dirty="0"/>
            <a:t> Identification)</a:t>
          </a:r>
        </a:p>
      </dgm:t>
    </dgm:pt>
    <dgm:pt modelId="{F0EB435C-1D76-45D4-9FB0-FCD95E49A72C}" type="parTrans" cxnId="{0CE3CAD2-7632-4025-8B60-9AFB003D2F52}">
      <dgm:prSet/>
      <dgm:spPr/>
      <dgm:t>
        <a:bodyPr/>
        <a:lstStyle/>
        <a:p>
          <a:endParaRPr lang="en-US"/>
        </a:p>
      </dgm:t>
    </dgm:pt>
    <dgm:pt modelId="{B499A5B7-7F98-4209-AFE1-612D496F1A79}" type="sibTrans" cxnId="{0CE3CAD2-7632-4025-8B60-9AFB003D2F52}">
      <dgm:prSet/>
      <dgm:spPr/>
      <dgm:t>
        <a:bodyPr/>
        <a:lstStyle/>
        <a:p>
          <a:endParaRPr lang="en-US"/>
        </a:p>
      </dgm:t>
    </dgm:pt>
    <dgm:pt modelId="{B13FE764-FE40-4A0D-B3C1-0BF3D00F892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>
              <a:solidFill>
                <a:srgbClr val="FFFF00"/>
              </a:solidFill>
            </a:rPr>
            <a:t>Choose</a:t>
          </a:r>
        </a:p>
        <a:p>
          <a:r>
            <a:rPr lang="en-US" sz="1100" dirty="0"/>
            <a:t>(Craft Strategic Response &amp; Plan)</a:t>
          </a:r>
        </a:p>
      </dgm:t>
    </dgm:pt>
    <dgm:pt modelId="{3D102A87-C307-45D7-941B-B7B189F2420B}" type="parTrans" cxnId="{DDE436F2-3ACA-48D1-A8D0-6602FFF76172}">
      <dgm:prSet/>
      <dgm:spPr/>
      <dgm:t>
        <a:bodyPr/>
        <a:lstStyle/>
        <a:p>
          <a:endParaRPr lang="en-US"/>
        </a:p>
      </dgm:t>
    </dgm:pt>
    <dgm:pt modelId="{1C140585-993A-4C0A-9BE4-972785775A8B}" type="sibTrans" cxnId="{DDE436F2-3ACA-48D1-A8D0-6602FFF76172}">
      <dgm:prSet/>
      <dgm:spPr/>
      <dgm:t>
        <a:bodyPr/>
        <a:lstStyle/>
        <a:p>
          <a:endParaRPr lang="en-US"/>
        </a:p>
      </dgm:t>
    </dgm:pt>
    <dgm:pt modelId="{FA9F5D19-054D-4CB7-9203-9BE3FC3E87E5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1600" b="1" dirty="0">
              <a:solidFill>
                <a:srgbClr val="FFFF00"/>
              </a:solidFill>
            </a:rPr>
            <a:t>Commit</a:t>
          </a:r>
        </a:p>
        <a:p>
          <a:r>
            <a:rPr lang="en-US" sz="1000" dirty="0"/>
            <a:t>(Resource procurement, allocation, sequencing)</a:t>
          </a:r>
        </a:p>
      </dgm:t>
    </dgm:pt>
    <dgm:pt modelId="{D7F7751D-12EA-4375-8401-05CA954A7443}" type="parTrans" cxnId="{EB3C050C-4702-449B-AE03-20CAB907DE35}">
      <dgm:prSet/>
      <dgm:spPr/>
      <dgm:t>
        <a:bodyPr/>
        <a:lstStyle/>
        <a:p>
          <a:endParaRPr lang="en-US"/>
        </a:p>
      </dgm:t>
    </dgm:pt>
    <dgm:pt modelId="{1A75A0E5-7989-4F6A-8FF6-D631069B2077}" type="sibTrans" cxnId="{EB3C050C-4702-449B-AE03-20CAB907DE35}">
      <dgm:prSet/>
      <dgm:spPr/>
      <dgm:t>
        <a:bodyPr/>
        <a:lstStyle/>
        <a:p>
          <a:endParaRPr lang="en-US"/>
        </a:p>
      </dgm:t>
    </dgm:pt>
    <dgm:pt modelId="{C4FAD623-E1CF-44C7-9083-037E47115C95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1400" b="1" dirty="0">
              <a:solidFill>
                <a:srgbClr val="FFFF00"/>
              </a:solidFill>
            </a:rPr>
            <a:t>Assess &amp; Adjust</a:t>
          </a:r>
        </a:p>
      </dgm:t>
    </dgm:pt>
    <dgm:pt modelId="{23A3555F-7D5B-4307-AE5A-1CF08C12D752}" type="parTrans" cxnId="{AF8317F6-07D2-491C-9FCF-8A9B4D4123EB}">
      <dgm:prSet/>
      <dgm:spPr/>
      <dgm:t>
        <a:bodyPr/>
        <a:lstStyle/>
        <a:p>
          <a:endParaRPr lang="en-US"/>
        </a:p>
      </dgm:t>
    </dgm:pt>
    <dgm:pt modelId="{13642434-02D9-4CB1-837C-70578EE3B783}" type="sibTrans" cxnId="{AF8317F6-07D2-491C-9FCF-8A9B4D4123EB}">
      <dgm:prSet/>
      <dgm:spPr/>
      <dgm:t>
        <a:bodyPr/>
        <a:lstStyle/>
        <a:p>
          <a:endParaRPr lang="en-US"/>
        </a:p>
      </dgm:t>
    </dgm:pt>
    <dgm:pt modelId="{90E18907-A27A-46C4-A27A-C3364E6DC6CC}" type="pres">
      <dgm:prSet presAssocID="{100F1131-CAA8-47EB-9E67-7C5DEDF18BBC}" presName="Name0" presStyleCnt="0">
        <dgm:presLayoutVars>
          <dgm:dir/>
          <dgm:resizeHandles val="exact"/>
        </dgm:presLayoutVars>
      </dgm:prSet>
      <dgm:spPr/>
    </dgm:pt>
    <dgm:pt modelId="{F99C0A76-EFC0-4735-9984-25DE19385F97}" type="pres">
      <dgm:prSet presAssocID="{100F1131-CAA8-47EB-9E67-7C5DEDF18BBC}" presName="cycle" presStyleCnt="0"/>
      <dgm:spPr/>
    </dgm:pt>
    <dgm:pt modelId="{C7143395-0D47-4176-ACB2-39DDCE9C70B3}" type="pres">
      <dgm:prSet presAssocID="{7FC2218C-107A-4BFE-A7D4-CEB29068E718}" presName="nodeFirstNode" presStyleLbl="node1" presStyleIdx="0" presStyleCnt="6" custScaleY="130401">
        <dgm:presLayoutVars>
          <dgm:bulletEnabled val="1"/>
        </dgm:presLayoutVars>
      </dgm:prSet>
      <dgm:spPr/>
    </dgm:pt>
    <dgm:pt modelId="{FBECE061-9091-46C8-9D6E-5DA599DD4571}" type="pres">
      <dgm:prSet presAssocID="{6553753D-B600-433C-8459-C90F44A31B24}" presName="sibTransFirstNode" presStyleLbl="bgShp" presStyleIdx="0" presStyleCnt="1"/>
      <dgm:spPr/>
    </dgm:pt>
    <dgm:pt modelId="{6BEC91FA-FB4F-4F9D-B37A-206672FF69B4}" type="pres">
      <dgm:prSet presAssocID="{78156001-9890-4A5A-9B4D-C39DF6D01207}" presName="nodeFollowingNodes" presStyleLbl="node1" presStyleIdx="1" presStyleCnt="6" custRadScaleRad="104611" custRadScaleInc="-1643">
        <dgm:presLayoutVars>
          <dgm:bulletEnabled val="1"/>
        </dgm:presLayoutVars>
      </dgm:prSet>
      <dgm:spPr/>
    </dgm:pt>
    <dgm:pt modelId="{5EED7F02-6F69-4C65-BDC0-69667392F249}" type="pres">
      <dgm:prSet presAssocID="{09C25C45-5E6A-488D-9175-2DA577EA98D2}" presName="nodeFollowingNodes" presStyleLbl="node1" presStyleIdx="2" presStyleCnt="6" custScaleX="108293" custScaleY="135117">
        <dgm:presLayoutVars>
          <dgm:bulletEnabled val="1"/>
        </dgm:presLayoutVars>
      </dgm:prSet>
      <dgm:spPr/>
    </dgm:pt>
    <dgm:pt modelId="{ACB2FFD6-5380-4EF5-B5BE-B11E13676B38}" type="pres">
      <dgm:prSet presAssocID="{B13FE764-FE40-4A0D-B3C1-0BF3D00F8922}" presName="nodeFollowingNodes" presStyleLbl="node1" presStyleIdx="3" presStyleCnt="6">
        <dgm:presLayoutVars>
          <dgm:bulletEnabled val="1"/>
        </dgm:presLayoutVars>
      </dgm:prSet>
      <dgm:spPr/>
    </dgm:pt>
    <dgm:pt modelId="{812E8DDD-A1B4-4692-9BA2-FBA61D04166F}" type="pres">
      <dgm:prSet presAssocID="{FA9F5D19-054D-4CB7-9203-9BE3FC3E87E5}" presName="nodeFollowingNodes" presStyleLbl="node1" presStyleIdx="4" presStyleCnt="6">
        <dgm:presLayoutVars>
          <dgm:bulletEnabled val="1"/>
        </dgm:presLayoutVars>
      </dgm:prSet>
      <dgm:spPr/>
    </dgm:pt>
    <dgm:pt modelId="{B5746131-044F-4C7E-9EF2-9B8360E32681}" type="pres">
      <dgm:prSet presAssocID="{C4FAD623-E1CF-44C7-9083-037E47115C95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EB3C050C-4702-449B-AE03-20CAB907DE35}" srcId="{100F1131-CAA8-47EB-9E67-7C5DEDF18BBC}" destId="{FA9F5D19-054D-4CB7-9203-9BE3FC3E87E5}" srcOrd="4" destOrd="0" parTransId="{D7F7751D-12EA-4375-8401-05CA954A7443}" sibTransId="{1A75A0E5-7989-4F6A-8FF6-D631069B2077}"/>
    <dgm:cxn modelId="{F0682210-7348-4D2A-8D27-D0150B66C112}" type="presOf" srcId="{FA9F5D19-054D-4CB7-9203-9BE3FC3E87E5}" destId="{812E8DDD-A1B4-4692-9BA2-FBA61D04166F}" srcOrd="0" destOrd="0" presId="urn:microsoft.com/office/officeart/2005/8/layout/cycle3"/>
    <dgm:cxn modelId="{8D3DAB1B-A3A6-4A9A-B23F-6138B99B4F5D}" srcId="{100F1131-CAA8-47EB-9E67-7C5DEDF18BBC}" destId="{78156001-9890-4A5A-9B4D-C39DF6D01207}" srcOrd="1" destOrd="0" parTransId="{C0B7FD79-A96E-4C5D-B0AD-CB28D967C822}" sibTransId="{9B1B5689-7B7B-4270-AC95-083CF3C32DD4}"/>
    <dgm:cxn modelId="{2E0E8520-7AC1-4DBB-BC8B-DCB263CEEF0F}" type="presOf" srcId="{B13FE764-FE40-4A0D-B3C1-0BF3D00F8922}" destId="{ACB2FFD6-5380-4EF5-B5BE-B11E13676B38}" srcOrd="0" destOrd="0" presId="urn:microsoft.com/office/officeart/2005/8/layout/cycle3"/>
    <dgm:cxn modelId="{ED674D27-4CA0-4F03-AC53-6F8CBD2D96D5}" type="presOf" srcId="{09C25C45-5E6A-488D-9175-2DA577EA98D2}" destId="{5EED7F02-6F69-4C65-BDC0-69667392F249}" srcOrd="0" destOrd="0" presId="urn:microsoft.com/office/officeart/2005/8/layout/cycle3"/>
    <dgm:cxn modelId="{45297B4D-EF26-4411-A184-48FA68FCFDC9}" srcId="{100F1131-CAA8-47EB-9E67-7C5DEDF18BBC}" destId="{7FC2218C-107A-4BFE-A7D4-CEB29068E718}" srcOrd="0" destOrd="0" parTransId="{035C2C3C-5880-4B85-8678-394468C8F284}" sibTransId="{6553753D-B600-433C-8459-C90F44A31B24}"/>
    <dgm:cxn modelId="{86ACFF98-48F4-4CA3-9AC7-22EDAE45C1B7}" type="presOf" srcId="{C4FAD623-E1CF-44C7-9083-037E47115C95}" destId="{B5746131-044F-4C7E-9EF2-9B8360E32681}" srcOrd="0" destOrd="0" presId="urn:microsoft.com/office/officeart/2005/8/layout/cycle3"/>
    <dgm:cxn modelId="{86467CC3-2010-4973-BE06-52D52BE01908}" type="presOf" srcId="{6553753D-B600-433C-8459-C90F44A31B24}" destId="{FBECE061-9091-46C8-9D6E-5DA599DD4571}" srcOrd="0" destOrd="0" presId="urn:microsoft.com/office/officeart/2005/8/layout/cycle3"/>
    <dgm:cxn modelId="{0CE3CAD2-7632-4025-8B60-9AFB003D2F52}" srcId="{100F1131-CAA8-47EB-9E67-7C5DEDF18BBC}" destId="{09C25C45-5E6A-488D-9175-2DA577EA98D2}" srcOrd="2" destOrd="0" parTransId="{F0EB435C-1D76-45D4-9FB0-FCD95E49A72C}" sibTransId="{B499A5B7-7F98-4209-AFE1-612D496F1A79}"/>
    <dgm:cxn modelId="{9C9872D8-E665-4BD7-AD39-F6EE05EDA4B0}" type="presOf" srcId="{100F1131-CAA8-47EB-9E67-7C5DEDF18BBC}" destId="{90E18907-A27A-46C4-A27A-C3364E6DC6CC}" srcOrd="0" destOrd="0" presId="urn:microsoft.com/office/officeart/2005/8/layout/cycle3"/>
    <dgm:cxn modelId="{8FC4EDE1-9879-40F9-81B9-2B3AAA8F6575}" type="presOf" srcId="{78156001-9890-4A5A-9B4D-C39DF6D01207}" destId="{6BEC91FA-FB4F-4F9D-B37A-206672FF69B4}" srcOrd="0" destOrd="0" presId="urn:microsoft.com/office/officeart/2005/8/layout/cycle3"/>
    <dgm:cxn modelId="{DDE436F2-3ACA-48D1-A8D0-6602FFF76172}" srcId="{100F1131-CAA8-47EB-9E67-7C5DEDF18BBC}" destId="{B13FE764-FE40-4A0D-B3C1-0BF3D00F8922}" srcOrd="3" destOrd="0" parTransId="{3D102A87-C307-45D7-941B-B7B189F2420B}" sibTransId="{1C140585-993A-4C0A-9BE4-972785775A8B}"/>
    <dgm:cxn modelId="{AF8317F6-07D2-491C-9FCF-8A9B4D4123EB}" srcId="{100F1131-CAA8-47EB-9E67-7C5DEDF18BBC}" destId="{C4FAD623-E1CF-44C7-9083-037E47115C95}" srcOrd="5" destOrd="0" parTransId="{23A3555F-7D5B-4307-AE5A-1CF08C12D752}" sibTransId="{13642434-02D9-4CB1-837C-70578EE3B783}"/>
    <dgm:cxn modelId="{F10ED1FC-FB98-4420-B839-C826E6410A3A}" type="presOf" srcId="{7FC2218C-107A-4BFE-A7D4-CEB29068E718}" destId="{C7143395-0D47-4176-ACB2-39DDCE9C70B3}" srcOrd="0" destOrd="0" presId="urn:microsoft.com/office/officeart/2005/8/layout/cycle3"/>
    <dgm:cxn modelId="{C2347455-BE9F-4B5F-A177-AD2BE053AF51}" type="presParOf" srcId="{90E18907-A27A-46C4-A27A-C3364E6DC6CC}" destId="{F99C0A76-EFC0-4735-9984-25DE19385F97}" srcOrd="0" destOrd="0" presId="urn:microsoft.com/office/officeart/2005/8/layout/cycle3"/>
    <dgm:cxn modelId="{B514E580-ADDB-4437-8E3E-9B4E7DB4F206}" type="presParOf" srcId="{F99C0A76-EFC0-4735-9984-25DE19385F97}" destId="{C7143395-0D47-4176-ACB2-39DDCE9C70B3}" srcOrd="0" destOrd="0" presId="urn:microsoft.com/office/officeart/2005/8/layout/cycle3"/>
    <dgm:cxn modelId="{B0C2AA7D-79DC-4FA5-AB26-C50F05CA80A1}" type="presParOf" srcId="{F99C0A76-EFC0-4735-9984-25DE19385F97}" destId="{FBECE061-9091-46C8-9D6E-5DA599DD4571}" srcOrd="1" destOrd="0" presId="urn:microsoft.com/office/officeart/2005/8/layout/cycle3"/>
    <dgm:cxn modelId="{064F0948-1DD0-485E-8781-84EB4742F590}" type="presParOf" srcId="{F99C0A76-EFC0-4735-9984-25DE19385F97}" destId="{6BEC91FA-FB4F-4F9D-B37A-206672FF69B4}" srcOrd="2" destOrd="0" presId="urn:microsoft.com/office/officeart/2005/8/layout/cycle3"/>
    <dgm:cxn modelId="{658D0380-A80B-4415-95DD-03324471F0CC}" type="presParOf" srcId="{F99C0A76-EFC0-4735-9984-25DE19385F97}" destId="{5EED7F02-6F69-4C65-BDC0-69667392F249}" srcOrd="3" destOrd="0" presId="urn:microsoft.com/office/officeart/2005/8/layout/cycle3"/>
    <dgm:cxn modelId="{B634310B-E82B-4593-B1FE-677B3790D3E3}" type="presParOf" srcId="{F99C0A76-EFC0-4735-9984-25DE19385F97}" destId="{ACB2FFD6-5380-4EF5-B5BE-B11E13676B38}" srcOrd="4" destOrd="0" presId="urn:microsoft.com/office/officeart/2005/8/layout/cycle3"/>
    <dgm:cxn modelId="{2091DFB6-AC73-459E-BA95-969A27706C40}" type="presParOf" srcId="{F99C0A76-EFC0-4735-9984-25DE19385F97}" destId="{812E8DDD-A1B4-4692-9BA2-FBA61D04166F}" srcOrd="5" destOrd="0" presId="urn:microsoft.com/office/officeart/2005/8/layout/cycle3"/>
    <dgm:cxn modelId="{19AB660B-4A75-4BED-A7CB-136E7DCB3A19}" type="presParOf" srcId="{F99C0A76-EFC0-4735-9984-25DE19385F97}" destId="{B5746131-044F-4C7E-9EF2-9B8360E3268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6800A1-AC6F-4FCA-B7AF-39C623B769EE}" type="doc">
      <dgm:prSet loTypeId="urn:microsoft.com/office/officeart/2005/8/layout/h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226409-3693-4973-8D30-FD7E19423518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Where, Why, How to Compete and Win</a:t>
          </a:r>
        </a:p>
      </dgm:t>
    </dgm:pt>
    <dgm:pt modelId="{0173C3C2-83C4-4DB3-80F1-FCBC140D4D8E}" type="parTrans" cxnId="{2A7E5AEE-89A1-4F3A-9C7C-719737F1C121}">
      <dgm:prSet/>
      <dgm:spPr/>
      <dgm:t>
        <a:bodyPr/>
        <a:lstStyle/>
        <a:p>
          <a:endParaRPr lang="en-US"/>
        </a:p>
      </dgm:t>
    </dgm:pt>
    <dgm:pt modelId="{DB000775-AB6A-4139-9C8D-7CBC10BEA152}" type="sibTrans" cxnId="{2A7E5AEE-89A1-4F3A-9C7C-719737F1C121}">
      <dgm:prSet/>
      <dgm:spPr/>
      <dgm:t>
        <a:bodyPr/>
        <a:lstStyle/>
        <a:p>
          <a:endParaRPr lang="en-US"/>
        </a:p>
      </dgm:t>
    </dgm:pt>
    <dgm:pt modelId="{C54B5618-1AEC-4A09-A961-73FFB490A3EB}">
      <dgm:prSet phldrT="[Text]"/>
      <dgm:spPr/>
      <dgm:t>
        <a:bodyPr/>
        <a:lstStyle/>
        <a:p>
          <a:r>
            <a:rPr lang="en-US" dirty="0"/>
            <a:t>Understands market direction, shaping, collision, and conflict</a:t>
          </a:r>
        </a:p>
      </dgm:t>
    </dgm:pt>
    <dgm:pt modelId="{9235663C-9B9A-4589-9979-A44EF61767C2}" type="parTrans" cxnId="{A6F23AE1-8E90-4E70-9299-7A184A97967F}">
      <dgm:prSet/>
      <dgm:spPr/>
      <dgm:t>
        <a:bodyPr/>
        <a:lstStyle/>
        <a:p>
          <a:endParaRPr lang="en-US"/>
        </a:p>
      </dgm:t>
    </dgm:pt>
    <dgm:pt modelId="{EDC2AAA2-BDBE-4F40-BD12-58C5436D98D5}" type="sibTrans" cxnId="{A6F23AE1-8E90-4E70-9299-7A184A97967F}">
      <dgm:prSet/>
      <dgm:spPr/>
      <dgm:t>
        <a:bodyPr/>
        <a:lstStyle/>
        <a:p>
          <a:endParaRPr lang="en-US"/>
        </a:p>
      </dgm:t>
    </dgm:pt>
    <dgm:pt modelId="{989074C2-BDDA-4A60-8098-2EC6814981B7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Tradeoff Acknowledgement</a:t>
          </a:r>
        </a:p>
      </dgm:t>
    </dgm:pt>
    <dgm:pt modelId="{881DD336-CCD4-47AD-8190-0DAA3EACFAAC}" type="parTrans" cxnId="{0B65D377-88D1-4FF4-B318-D9CD2CC37ED0}">
      <dgm:prSet/>
      <dgm:spPr/>
      <dgm:t>
        <a:bodyPr/>
        <a:lstStyle/>
        <a:p>
          <a:endParaRPr lang="en-US"/>
        </a:p>
      </dgm:t>
    </dgm:pt>
    <dgm:pt modelId="{379DBC1B-14F8-43AD-B711-7BFC8FA44301}" type="sibTrans" cxnId="{0B65D377-88D1-4FF4-B318-D9CD2CC37ED0}">
      <dgm:prSet/>
      <dgm:spPr/>
      <dgm:t>
        <a:bodyPr/>
        <a:lstStyle/>
        <a:p>
          <a:endParaRPr lang="en-US"/>
        </a:p>
      </dgm:t>
    </dgm:pt>
    <dgm:pt modelId="{190DC7D2-CE60-4A8F-A234-41DFD546333E}">
      <dgm:prSet phldrT="[Text]"/>
      <dgm:spPr/>
      <dgm:t>
        <a:bodyPr/>
        <a:lstStyle/>
        <a:p>
          <a:r>
            <a:rPr lang="en-US" dirty="0"/>
            <a:t>What not to do</a:t>
          </a:r>
        </a:p>
      </dgm:t>
    </dgm:pt>
    <dgm:pt modelId="{6B10881B-2E82-4B25-BF40-8CB920B6196E}" type="parTrans" cxnId="{AA04AD4C-DAD4-4AA8-A60D-9BAF3C2CBF7F}">
      <dgm:prSet/>
      <dgm:spPr/>
      <dgm:t>
        <a:bodyPr/>
        <a:lstStyle/>
        <a:p>
          <a:endParaRPr lang="en-US"/>
        </a:p>
      </dgm:t>
    </dgm:pt>
    <dgm:pt modelId="{56EAE3AC-173B-4703-B173-9546D1570448}" type="sibTrans" cxnId="{AA04AD4C-DAD4-4AA8-A60D-9BAF3C2CBF7F}">
      <dgm:prSet/>
      <dgm:spPr/>
      <dgm:t>
        <a:bodyPr/>
        <a:lstStyle/>
        <a:p>
          <a:endParaRPr lang="en-US"/>
        </a:p>
      </dgm:t>
    </dgm:pt>
    <dgm:pt modelId="{210E4992-7D4D-49AC-99E8-D8A865B1B265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Business Model Assessment</a:t>
          </a:r>
        </a:p>
      </dgm:t>
    </dgm:pt>
    <dgm:pt modelId="{93746765-0FBC-42E9-A941-E7A53BB5B831}" type="parTrans" cxnId="{50B3C9E4-1ADD-4495-BA5D-6815560DF88A}">
      <dgm:prSet/>
      <dgm:spPr/>
      <dgm:t>
        <a:bodyPr/>
        <a:lstStyle/>
        <a:p>
          <a:endParaRPr lang="en-US"/>
        </a:p>
      </dgm:t>
    </dgm:pt>
    <dgm:pt modelId="{FF354742-2E80-4C8D-AD4C-D1F28E71EA91}" type="sibTrans" cxnId="{50B3C9E4-1ADD-4495-BA5D-6815560DF88A}">
      <dgm:prSet/>
      <dgm:spPr/>
      <dgm:t>
        <a:bodyPr/>
        <a:lstStyle/>
        <a:p>
          <a:endParaRPr lang="en-US"/>
        </a:p>
      </dgm:t>
    </dgm:pt>
    <dgm:pt modelId="{5F55B49C-DE92-4612-9870-EBB490620D54}">
      <dgm:prSet phldrT="[Text]"/>
      <dgm:spPr/>
      <dgm:t>
        <a:bodyPr/>
        <a:lstStyle/>
        <a:p>
          <a:r>
            <a:rPr lang="en-US" dirty="0"/>
            <a:t>Critical activity identification</a:t>
          </a:r>
        </a:p>
      </dgm:t>
    </dgm:pt>
    <dgm:pt modelId="{6F9343E8-6624-4153-A60B-CF49ABA6007A}" type="parTrans" cxnId="{23AB267E-B2D6-48E6-8EDF-9B3AB5FE2562}">
      <dgm:prSet/>
      <dgm:spPr/>
      <dgm:t>
        <a:bodyPr/>
        <a:lstStyle/>
        <a:p>
          <a:endParaRPr lang="en-US"/>
        </a:p>
      </dgm:t>
    </dgm:pt>
    <dgm:pt modelId="{205455F7-E425-4129-AC4F-2D58CD082EE1}" type="sibTrans" cxnId="{23AB267E-B2D6-48E6-8EDF-9B3AB5FE2562}">
      <dgm:prSet/>
      <dgm:spPr/>
      <dgm:t>
        <a:bodyPr/>
        <a:lstStyle/>
        <a:p>
          <a:endParaRPr lang="en-US"/>
        </a:p>
      </dgm:t>
    </dgm:pt>
    <dgm:pt modelId="{978A5F4B-B52B-4371-B0DD-056A4C6A9786}">
      <dgm:prSet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Competitive Advantage (SCA) Recognition</a:t>
          </a:r>
        </a:p>
      </dgm:t>
    </dgm:pt>
    <dgm:pt modelId="{05BA0851-B284-4045-8DDF-49AA39A26F26}" type="parTrans" cxnId="{43A0FE94-8E2F-43C7-9A01-02DB0B068DED}">
      <dgm:prSet/>
      <dgm:spPr/>
      <dgm:t>
        <a:bodyPr/>
        <a:lstStyle/>
        <a:p>
          <a:endParaRPr lang="en-US"/>
        </a:p>
      </dgm:t>
    </dgm:pt>
    <dgm:pt modelId="{0F9980DD-DB7B-4258-A285-3E9798EE3DE7}" type="sibTrans" cxnId="{43A0FE94-8E2F-43C7-9A01-02DB0B068DED}">
      <dgm:prSet/>
      <dgm:spPr/>
      <dgm:t>
        <a:bodyPr/>
        <a:lstStyle/>
        <a:p>
          <a:endParaRPr lang="en-US"/>
        </a:p>
      </dgm:t>
    </dgm:pt>
    <dgm:pt modelId="{C89C4CAB-B9EC-4D2D-B540-E29F7AD288DC}">
      <dgm:prSet/>
      <dgm:spPr/>
      <dgm:t>
        <a:bodyPr/>
        <a:lstStyle/>
        <a:p>
          <a:r>
            <a:rPr lang="en-US" dirty="0"/>
            <a:t>VRIN/VRIO…what we do is valuable, rare, inimitable, and non-substitutable</a:t>
          </a:r>
        </a:p>
      </dgm:t>
    </dgm:pt>
    <dgm:pt modelId="{7E284F81-97B9-493A-993B-E2265D47C268}" type="parTrans" cxnId="{C02D3F05-AF1A-41F9-B603-5AA852D04AED}">
      <dgm:prSet/>
      <dgm:spPr/>
      <dgm:t>
        <a:bodyPr/>
        <a:lstStyle/>
        <a:p>
          <a:endParaRPr lang="en-US"/>
        </a:p>
      </dgm:t>
    </dgm:pt>
    <dgm:pt modelId="{713FB303-48BA-4D1F-998C-6CFAF7FF4F27}" type="sibTrans" cxnId="{C02D3F05-AF1A-41F9-B603-5AA852D04AED}">
      <dgm:prSet/>
      <dgm:spPr/>
      <dgm:t>
        <a:bodyPr/>
        <a:lstStyle/>
        <a:p>
          <a:endParaRPr lang="en-US"/>
        </a:p>
      </dgm:t>
    </dgm:pt>
    <dgm:pt modelId="{A6FDB957-69FB-407F-A08C-F89F26680044}">
      <dgm:prSet phldrT="[Text]"/>
      <dgm:spPr/>
      <dgm:t>
        <a:bodyPr/>
        <a:lstStyle/>
        <a:p>
          <a:r>
            <a:rPr lang="en-US" dirty="0"/>
            <a:t>Agility vs. resiliency </a:t>
          </a:r>
        </a:p>
      </dgm:t>
    </dgm:pt>
    <dgm:pt modelId="{029540B4-8B88-4934-A36C-5A5AC6D2E7DC}" type="parTrans" cxnId="{B02EE700-EE61-400E-B106-E638A4C720D4}">
      <dgm:prSet/>
      <dgm:spPr/>
      <dgm:t>
        <a:bodyPr/>
        <a:lstStyle/>
        <a:p>
          <a:endParaRPr lang="en-US"/>
        </a:p>
      </dgm:t>
    </dgm:pt>
    <dgm:pt modelId="{EA93C80B-D5E2-46D8-B5A3-8EBB7E3B6DB8}" type="sibTrans" cxnId="{B02EE700-EE61-400E-B106-E638A4C720D4}">
      <dgm:prSet/>
      <dgm:spPr/>
      <dgm:t>
        <a:bodyPr/>
        <a:lstStyle/>
        <a:p>
          <a:endParaRPr lang="en-US"/>
        </a:p>
      </dgm:t>
    </dgm:pt>
    <dgm:pt modelId="{A3CECB61-AC42-45C2-8998-D2DD463CFA86}">
      <dgm:prSet phldrT="[Text]"/>
      <dgm:spPr/>
      <dgm:t>
        <a:bodyPr/>
        <a:lstStyle/>
        <a:p>
          <a:r>
            <a:rPr lang="en-US" dirty="0"/>
            <a:t>Shift in asset heaviness and lock-in</a:t>
          </a:r>
        </a:p>
      </dgm:t>
    </dgm:pt>
    <dgm:pt modelId="{FC936F3D-42B5-4746-93DF-6E9CBA5006F9}" type="parTrans" cxnId="{D3A36532-ED86-49AD-AEE1-463369A25564}">
      <dgm:prSet/>
      <dgm:spPr/>
      <dgm:t>
        <a:bodyPr/>
        <a:lstStyle/>
        <a:p>
          <a:endParaRPr lang="en-US"/>
        </a:p>
      </dgm:t>
    </dgm:pt>
    <dgm:pt modelId="{4EA2ECC2-F4EE-40C0-987C-18B88C89CB94}" type="sibTrans" cxnId="{D3A36532-ED86-49AD-AEE1-463369A25564}">
      <dgm:prSet/>
      <dgm:spPr/>
      <dgm:t>
        <a:bodyPr/>
        <a:lstStyle/>
        <a:p>
          <a:endParaRPr lang="en-US"/>
        </a:p>
      </dgm:t>
    </dgm:pt>
    <dgm:pt modelId="{2256A626-9041-4743-A67C-096E6E540FFE}">
      <dgm:prSet phldrT="[Text]"/>
      <dgm:spPr/>
      <dgm:t>
        <a:bodyPr/>
        <a:lstStyle/>
        <a:p>
          <a:endParaRPr lang="en-US" dirty="0"/>
        </a:p>
      </dgm:t>
    </dgm:pt>
    <dgm:pt modelId="{C403A8AB-267C-47AD-A3B9-01A63C1828D8}" type="parTrans" cxnId="{7842757C-6E32-4C0E-A993-1AA7CF9AF9CA}">
      <dgm:prSet/>
      <dgm:spPr/>
      <dgm:t>
        <a:bodyPr/>
        <a:lstStyle/>
        <a:p>
          <a:endParaRPr lang="en-US"/>
        </a:p>
      </dgm:t>
    </dgm:pt>
    <dgm:pt modelId="{B5280AB4-5A63-42FB-936E-FD44551D5DD5}" type="sibTrans" cxnId="{7842757C-6E32-4C0E-A993-1AA7CF9AF9CA}">
      <dgm:prSet/>
      <dgm:spPr/>
      <dgm:t>
        <a:bodyPr/>
        <a:lstStyle/>
        <a:p>
          <a:endParaRPr lang="en-US"/>
        </a:p>
      </dgm:t>
    </dgm:pt>
    <dgm:pt modelId="{C90D8D5E-3BE0-463E-A982-08CB28546DE5}">
      <dgm:prSet phldrT="[Text]"/>
      <dgm:spPr/>
      <dgm:t>
        <a:bodyPr/>
        <a:lstStyle/>
        <a:p>
          <a:r>
            <a:rPr lang="en-US" dirty="0"/>
            <a:t>Positioning – relative to rivals and customers</a:t>
          </a:r>
        </a:p>
      </dgm:t>
    </dgm:pt>
    <dgm:pt modelId="{023B3917-D960-473E-90AB-5564885F8EBE}" type="parTrans" cxnId="{E1CE9537-C949-4BF4-B94E-E99BF439C5E7}">
      <dgm:prSet/>
      <dgm:spPr/>
      <dgm:t>
        <a:bodyPr/>
        <a:lstStyle/>
        <a:p>
          <a:endParaRPr lang="en-US"/>
        </a:p>
      </dgm:t>
    </dgm:pt>
    <dgm:pt modelId="{6BF14BD2-E7F2-4158-B1C9-14C669749854}" type="sibTrans" cxnId="{E1CE9537-C949-4BF4-B94E-E99BF439C5E7}">
      <dgm:prSet/>
      <dgm:spPr/>
      <dgm:t>
        <a:bodyPr/>
        <a:lstStyle/>
        <a:p>
          <a:endParaRPr lang="en-US"/>
        </a:p>
      </dgm:t>
    </dgm:pt>
    <dgm:pt modelId="{D86F0FD7-F457-4E68-BBA6-F9E730658C6B}">
      <dgm:prSet phldrT="[Text]"/>
      <dgm:spPr/>
      <dgm:t>
        <a:bodyPr/>
        <a:lstStyle/>
        <a:p>
          <a:endParaRPr lang="en-US" dirty="0"/>
        </a:p>
      </dgm:t>
    </dgm:pt>
    <dgm:pt modelId="{2382296B-5C53-4F3E-B70E-0C6D17E414A8}" type="parTrans" cxnId="{4BD2F350-DE55-4C96-9FA1-A836AF15864B}">
      <dgm:prSet/>
      <dgm:spPr/>
      <dgm:t>
        <a:bodyPr/>
        <a:lstStyle/>
        <a:p>
          <a:endParaRPr lang="en-US"/>
        </a:p>
      </dgm:t>
    </dgm:pt>
    <dgm:pt modelId="{033FC510-7F8A-4CB5-AAD2-88EE3C50ACDF}" type="sibTrans" cxnId="{4BD2F350-DE55-4C96-9FA1-A836AF15864B}">
      <dgm:prSet/>
      <dgm:spPr/>
      <dgm:t>
        <a:bodyPr/>
        <a:lstStyle/>
        <a:p>
          <a:endParaRPr lang="en-US"/>
        </a:p>
      </dgm:t>
    </dgm:pt>
    <dgm:pt modelId="{8782EE0C-231E-4D2D-9354-1F2E2A93B78B}">
      <dgm:prSet phldrT="[Text]"/>
      <dgm:spPr/>
      <dgm:t>
        <a:bodyPr/>
        <a:lstStyle/>
        <a:p>
          <a:r>
            <a:rPr lang="en-US" dirty="0"/>
            <a:t>Sustained value recognition</a:t>
          </a:r>
        </a:p>
      </dgm:t>
    </dgm:pt>
    <dgm:pt modelId="{59E72F13-E8C1-4D05-B0D4-03F96AC155BE}" type="parTrans" cxnId="{CD1FE6F0-0D9B-435A-8FFC-A1922997C738}">
      <dgm:prSet/>
      <dgm:spPr/>
      <dgm:t>
        <a:bodyPr/>
        <a:lstStyle/>
        <a:p>
          <a:endParaRPr lang="en-US"/>
        </a:p>
      </dgm:t>
    </dgm:pt>
    <dgm:pt modelId="{323C750D-7ED1-42C3-9552-F0914C2B0420}" type="sibTrans" cxnId="{CD1FE6F0-0D9B-435A-8FFC-A1922997C738}">
      <dgm:prSet/>
      <dgm:spPr/>
      <dgm:t>
        <a:bodyPr/>
        <a:lstStyle/>
        <a:p>
          <a:endParaRPr lang="en-US"/>
        </a:p>
      </dgm:t>
    </dgm:pt>
    <dgm:pt modelId="{1712CDC7-0C85-442D-85FC-765BFBB9A3E8}">
      <dgm:prSet phldrT="[Text]"/>
      <dgm:spPr/>
      <dgm:t>
        <a:bodyPr/>
        <a:lstStyle/>
        <a:p>
          <a:endParaRPr lang="en-US" dirty="0"/>
        </a:p>
      </dgm:t>
    </dgm:pt>
    <dgm:pt modelId="{9412F7D5-D572-4A04-BAF9-936B9095EA60}" type="parTrans" cxnId="{D367B3D3-CBFD-4C36-AC2E-7C9889FAE58C}">
      <dgm:prSet/>
      <dgm:spPr/>
      <dgm:t>
        <a:bodyPr/>
        <a:lstStyle/>
        <a:p>
          <a:endParaRPr lang="en-US"/>
        </a:p>
      </dgm:t>
    </dgm:pt>
    <dgm:pt modelId="{E5CC01FA-8E5B-49D3-B8DF-824581E6FB64}" type="sibTrans" cxnId="{D367B3D3-CBFD-4C36-AC2E-7C9889FAE58C}">
      <dgm:prSet/>
      <dgm:spPr/>
      <dgm:t>
        <a:bodyPr/>
        <a:lstStyle/>
        <a:p>
          <a:endParaRPr lang="en-US"/>
        </a:p>
      </dgm:t>
    </dgm:pt>
    <dgm:pt modelId="{40426178-C766-41A6-97B9-DC0F330F6FDD}">
      <dgm:prSet phldrT="[Text]"/>
      <dgm:spPr/>
      <dgm:t>
        <a:bodyPr/>
        <a:lstStyle/>
        <a:p>
          <a:r>
            <a:rPr lang="en-US" dirty="0"/>
            <a:t>Customer and rival </a:t>
          </a:r>
          <a:r>
            <a:rPr lang="en-US" dirty="0" err="1"/>
            <a:t>behaviour</a:t>
          </a:r>
          <a:r>
            <a:rPr lang="en-US" dirty="0"/>
            <a:t> prediction</a:t>
          </a:r>
        </a:p>
      </dgm:t>
    </dgm:pt>
    <dgm:pt modelId="{3E3C3E23-740A-4059-86E7-C9DBA26E5B1F}" type="parTrans" cxnId="{3EDDA9CA-5593-4F7F-AB94-F77D85E354E7}">
      <dgm:prSet/>
      <dgm:spPr/>
      <dgm:t>
        <a:bodyPr/>
        <a:lstStyle/>
        <a:p>
          <a:endParaRPr lang="en-US"/>
        </a:p>
      </dgm:t>
    </dgm:pt>
    <dgm:pt modelId="{65C26AD4-AB41-41A8-8F02-2667B1E71411}" type="sibTrans" cxnId="{3EDDA9CA-5593-4F7F-AB94-F77D85E354E7}">
      <dgm:prSet/>
      <dgm:spPr/>
      <dgm:t>
        <a:bodyPr/>
        <a:lstStyle/>
        <a:p>
          <a:endParaRPr lang="en-US"/>
        </a:p>
      </dgm:t>
    </dgm:pt>
    <dgm:pt modelId="{8D55AA44-CD9A-4851-B1D7-6AC0565D980F}">
      <dgm:prSet/>
      <dgm:spPr/>
      <dgm:t>
        <a:bodyPr/>
        <a:lstStyle/>
        <a:p>
          <a:endParaRPr lang="en-US" dirty="0"/>
        </a:p>
      </dgm:t>
    </dgm:pt>
    <dgm:pt modelId="{0771E838-356F-44B5-9B46-F757CD8C13BB}" type="parTrans" cxnId="{94251582-2647-4365-8B74-96F8E7496B8E}">
      <dgm:prSet/>
      <dgm:spPr/>
      <dgm:t>
        <a:bodyPr/>
        <a:lstStyle/>
        <a:p>
          <a:endParaRPr lang="en-US"/>
        </a:p>
      </dgm:t>
    </dgm:pt>
    <dgm:pt modelId="{864161B0-A9B1-4D25-8B43-9B483A4F0F1A}" type="sibTrans" cxnId="{94251582-2647-4365-8B74-96F8E7496B8E}">
      <dgm:prSet/>
      <dgm:spPr/>
      <dgm:t>
        <a:bodyPr/>
        <a:lstStyle/>
        <a:p>
          <a:endParaRPr lang="en-US"/>
        </a:p>
      </dgm:t>
    </dgm:pt>
    <dgm:pt modelId="{2AF4E282-D323-44C5-AFF7-59504722D955}">
      <dgm:prSet/>
      <dgm:spPr/>
      <dgm:t>
        <a:bodyPr/>
        <a:lstStyle/>
        <a:p>
          <a:r>
            <a:rPr lang="en-US" dirty="0"/>
            <a:t>Understands advantage, leverage, and sustainability of the SCA</a:t>
          </a:r>
        </a:p>
      </dgm:t>
    </dgm:pt>
    <dgm:pt modelId="{8133251F-A502-41AD-9CA5-6A785A11A09D}" type="parTrans" cxnId="{0B469D2C-C428-4808-BA63-650DF95D6105}">
      <dgm:prSet/>
      <dgm:spPr/>
      <dgm:t>
        <a:bodyPr/>
        <a:lstStyle/>
        <a:p>
          <a:endParaRPr lang="en-US"/>
        </a:p>
      </dgm:t>
    </dgm:pt>
    <dgm:pt modelId="{6C6CC761-974E-440A-8560-BCB54CBA3B47}" type="sibTrans" cxnId="{0B469D2C-C428-4808-BA63-650DF95D6105}">
      <dgm:prSet/>
      <dgm:spPr/>
      <dgm:t>
        <a:bodyPr/>
        <a:lstStyle/>
        <a:p>
          <a:endParaRPr lang="en-US"/>
        </a:p>
      </dgm:t>
    </dgm:pt>
    <dgm:pt modelId="{900800B0-F28A-4735-AE14-B55D0302C33A}">
      <dgm:prSet phldrT="[Text]"/>
      <dgm:spPr/>
      <dgm:t>
        <a:bodyPr/>
        <a:lstStyle/>
        <a:p>
          <a:r>
            <a:rPr lang="en-US" dirty="0"/>
            <a:t>Recognizes what to do, where to do it, and how to do it</a:t>
          </a:r>
        </a:p>
      </dgm:t>
    </dgm:pt>
    <dgm:pt modelId="{1E659EE4-B542-45D5-B149-1DDE9D770242}" type="parTrans" cxnId="{1D1850D3-9A89-43E4-B56C-C587ABCF7CD4}">
      <dgm:prSet/>
      <dgm:spPr/>
      <dgm:t>
        <a:bodyPr/>
        <a:lstStyle/>
        <a:p>
          <a:endParaRPr lang="en-US"/>
        </a:p>
      </dgm:t>
    </dgm:pt>
    <dgm:pt modelId="{D5BA19F3-8D73-43DE-ADD3-8567924D9BE2}" type="sibTrans" cxnId="{1D1850D3-9A89-43E4-B56C-C587ABCF7CD4}">
      <dgm:prSet/>
      <dgm:spPr/>
      <dgm:t>
        <a:bodyPr/>
        <a:lstStyle/>
        <a:p>
          <a:endParaRPr lang="en-US"/>
        </a:p>
      </dgm:t>
    </dgm:pt>
    <dgm:pt modelId="{644C36E0-6359-473F-A1C7-E881BAF15A58}">
      <dgm:prSet/>
      <dgm:spPr/>
      <dgm:t>
        <a:bodyPr/>
        <a:lstStyle/>
        <a:p>
          <a:endParaRPr lang="en-US" dirty="0"/>
        </a:p>
      </dgm:t>
    </dgm:pt>
    <dgm:pt modelId="{F48E2CA3-BD2E-499D-B1B3-D0FD10719FDF}" type="parTrans" cxnId="{660B6DD3-46CA-47C5-A870-689B4B40E27A}">
      <dgm:prSet/>
      <dgm:spPr/>
      <dgm:t>
        <a:bodyPr/>
        <a:lstStyle/>
        <a:p>
          <a:endParaRPr lang="en-US"/>
        </a:p>
      </dgm:t>
    </dgm:pt>
    <dgm:pt modelId="{C9ED1C5F-0A6F-4698-94A2-EE2BB0DA2D51}" type="sibTrans" cxnId="{660B6DD3-46CA-47C5-A870-689B4B40E27A}">
      <dgm:prSet/>
      <dgm:spPr/>
      <dgm:t>
        <a:bodyPr/>
        <a:lstStyle/>
        <a:p>
          <a:endParaRPr lang="en-US"/>
        </a:p>
      </dgm:t>
    </dgm:pt>
    <dgm:pt modelId="{E16F0B58-16AE-4CAA-8E57-AD6E5C305F1F}">
      <dgm:prSet/>
      <dgm:spPr/>
      <dgm:t>
        <a:bodyPr/>
        <a:lstStyle/>
        <a:p>
          <a:r>
            <a:rPr lang="en-US" dirty="0"/>
            <a:t>Knows how to execute on it</a:t>
          </a:r>
        </a:p>
      </dgm:t>
    </dgm:pt>
    <dgm:pt modelId="{C5EA8748-5EC7-45FC-9C28-4353D7F85A0F}" type="parTrans" cxnId="{15686905-AE24-467E-B6B3-44215D91D6BF}">
      <dgm:prSet/>
      <dgm:spPr/>
      <dgm:t>
        <a:bodyPr/>
        <a:lstStyle/>
        <a:p>
          <a:endParaRPr lang="en-US"/>
        </a:p>
      </dgm:t>
    </dgm:pt>
    <dgm:pt modelId="{11F556B2-DC75-41EA-BD8A-8D91AE8FEC83}" type="sibTrans" cxnId="{15686905-AE24-467E-B6B3-44215D91D6BF}">
      <dgm:prSet/>
      <dgm:spPr/>
      <dgm:t>
        <a:bodyPr/>
        <a:lstStyle/>
        <a:p>
          <a:endParaRPr lang="en-US"/>
        </a:p>
      </dgm:t>
    </dgm:pt>
    <dgm:pt modelId="{0B79A664-79BC-444D-BC08-8CC6BEF0DBFF}">
      <dgm:prSet phldrT="[Text]"/>
      <dgm:spPr/>
      <dgm:t>
        <a:bodyPr/>
        <a:lstStyle/>
        <a:p>
          <a:r>
            <a:rPr lang="en-US" dirty="0"/>
            <a:t>Adaptability…allows flexibility to shift as dynamics continue to emerge</a:t>
          </a:r>
        </a:p>
      </dgm:t>
    </dgm:pt>
    <dgm:pt modelId="{80EEAB06-1F7D-4A2A-9CFF-E99891E3F0E6}" type="parTrans" cxnId="{1DA53C40-18BF-412D-BF60-3AB320830137}">
      <dgm:prSet/>
      <dgm:spPr/>
      <dgm:t>
        <a:bodyPr/>
        <a:lstStyle/>
        <a:p>
          <a:endParaRPr lang="en-US"/>
        </a:p>
      </dgm:t>
    </dgm:pt>
    <dgm:pt modelId="{28F495C3-D8DC-4998-8A39-6A8CF9B1F5E7}" type="sibTrans" cxnId="{1DA53C40-18BF-412D-BF60-3AB320830137}">
      <dgm:prSet/>
      <dgm:spPr/>
      <dgm:t>
        <a:bodyPr/>
        <a:lstStyle/>
        <a:p>
          <a:endParaRPr lang="en-US"/>
        </a:p>
      </dgm:t>
    </dgm:pt>
    <dgm:pt modelId="{5AD49F84-7DE6-4A3C-87B9-4DECBC78F787}">
      <dgm:prSet phldrT="[Text]"/>
      <dgm:spPr/>
      <dgm:t>
        <a:bodyPr/>
        <a:lstStyle/>
        <a:p>
          <a:endParaRPr lang="en-US" dirty="0"/>
        </a:p>
      </dgm:t>
    </dgm:pt>
    <dgm:pt modelId="{A5FF3ADF-6C2B-456F-84C0-524F5D2A54E5}" type="parTrans" cxnId="{18E0E0A1-E4AF-43B5-BC5C-F9D0D1C807C2}">
      <dgm:prSet/>
      <dgm:spPr/>
      <dgm:t>
        <a:bodyPr/>
        <a:lstStyle/>
        <a:p>
          <a:endParaRPr lang="en-US"/>
        </a:p>
      </dgm:t>
    </dgm:pt>
    <dgm:pt modelId="{394F5723-F3A3-4895-986B-B0B025C9F033}" type="sibTrans" cxnId="{18E0E0A1-E4AF-43B5-BC5C-F9D0D1C807C2}">
      <dgm:prSet/>
      <dgm:spPr/>
      <dgm:t>
        <a:bodyPr/>
        <a:lstStyle/>
        <a:p>
          <a:endParaRPr lang="en-US"/>
        </a:p>
      </dgm:t>
    </dgm:pt>
    <dgm:pt modelId="{C9F99E71-B2F9-4FB9-97A5-CB6396AAAD74}">
      <dgm:prSet phldrT="[Text]"/>
      <dgm:spPr/>
      <dgm:t>
        <a:bodyPr/>
        <a:lstStyle/>
        <a:p>
          <a:endParaRPr lang="en-US" dirty="0"/>
        </a:p>
      </dgm:t>
    </dgm:pt>
    <dgm:pt modelId="{B3621174-7E5E-41E8-9CA6-EDA371877860}" type="parTrans" cxnId="{93AC2729-5029-46C4-99D2-FC90ECEC004F}">
      <dgm:prSet/>
      <dgm:spPr/>
      <dgm:t>
        <a:bodyPr/>
        <a:lstStyle/>
        <a:p>
          <a:endParaRPr lang="en-US"/>
        </a:p>
      </dgm:t>
    </dgm:pt>
    <dgm:pt modelId="{9C878650-CFBF-48C5-936C-62955882252B}" type="sibTrans" cxnId="{93AC2729-5029-46C4-99D2-FC90ECEC004F}">
      <dgm:prSet/>
      <dgm:spPr/>
      <dgm:t>
        <a:bodyPr/>
        <a:lstStyle/>
        <a:p>
          <a:endParaRPr lang="en-US"/>
        </a:p>
      </dgm:t>
    </dgm:pt>
    <dgm:pt modelId="{42680180-2140-42A5-A052-4D499B6947AD}">
      <dgm:prSet/>
      <dgm:spPr/>
      <dgm:t>
        <a:bodyPr/>
        <a:lstStyle/>
        <a:p>
          <a:endParaRPr lang="en-US" dirty="0"/>
        </a:p>
      </dgm:t>
    </dgm:pt>
    <dgm:pt modelId="{9D0F961C-254E-4D8C-9B94-0DE8A08CA51C}" type="parTrans" cxnId="{E54847D5-192C-4563-8264-223E43E24110}">
      <dgm:prSet/>
      <dgm:spPr/>
      <dgm:t>
        <a:bodyPr/>
        <a:lstStyle/>
        <a:p>
          <a:endParaRPr lang="en-US"/>
        </a:p>
      </dgm:t>
    </dgm:pt>
    <dgm:pt modelId="{028EB8E4-7D9A-45A2-B39E-62FEF2E348BA}" type="sibTrans" cxnId="{E54847D5-192C-4563-8264-223E43E24110}">
      <dgm:prSet/>
      <dgm:spPr/>
      <dgm:t>
        <a:bodyPr/>
        <a:lstStyle/>
        <a:p>
          <a:endParaRPr lang="en-US"/>
        </a:p>
      </dgm:t>
    </dgm:pt>
    <dgm:pt modelId="{9F821572-19BB-49B6-820B-DC12245B0C7C}">
      <dgm:prSet/>
      <dgm:spPr/>
      <dgm:t>
        <a:bodyPr/>
        <a:lstStyle/>
        <a:p>
          <a:endParaRPr lang="en-US" dirty="0"/>
        </a:p>
      </dgm:t>
    </dgm:pt>
    <dgm:pt modelId="{9EE33238-68A7-4C1A-B8DD-B263DCC1EE9F}" type="parTrans" cxnId="{D6190FDC-F344-4EA6-9476-D85D73297FD7}">
      <dgm:prSet/>
      <dgm:spPr/>
      <dgm:t>
        <a:bodyPr/>
        <a:lstStyle/>
        <a:p>
          <a:endParaRPr lang="en-US"/>
        </a:p>
      </dgm:t>
    </dgm:pt>
    <dgm:pt modelId="{EC4B5855-6CF3-4BC9-AED2-7B7D1CCE36FA}" type="sibTrans" cxnId="{D6190FDC-F344-4EA6-9476-D85D73297FD7}">
      <dgm:prSet/>
      <dgm:spPr/>
      <dgm:t>
        <a:bodyPr/>
        <a:lstStyle/>
        <a:p>
          <a:endParaRPr lang="en-US"/>
        </a:p>
      </dgm:t>
    </dgm:pt>
    <dgm:pt modelId="{9173F8D0-C4FA-4005-ADF3-C108BFFE9224}">
      <dgm:prSet phldrT="[Text]"/>
      <dgm:spPr/>
      <dgm:t>
        <a:bodyPr/>
        <a:lstStyle/>
        <a:p>
          <a:endParaRPr lang="en-US" dirty="0"/>
        </a:p>
      </dgm:t>
    </dgm:pt>
    <dgm:pt modelId="{42871AE1-A172-4649-9122-A8BCC76EA090}" type="parTrans" cxnId="{87E84578-9B40-4A71-B806-1F62B637921A}">
      <dgm:prSet/>
      <dgm:spPr/>
      <dgm:t>
        <a:bodyPr/>
        <a:lstStyle/>
        <a:p>
          <a:endParaRPr lang="en-US"/>
        </a:p>
      </dgm:t>
    </dgm:pt>
    <dgm:pt modelId="{513F12B6-ECA0-49E0-BCC3-641CE00AC3C2}" type="sibTrans" cxnId="{87E84578-9B40-4A71-B806-1F62B637921A}">
      <dgm:prSet/>
      <dgm:spPr/>
      <dgm:t>
        <a:bodyPr/>
        <a:lstStyle/>
        <a:p>
          <a:endParaRPr lang="en-US"/>
        </a:p>
      </dgm:t>
    </dgm:pt>
    <dgm:pt modelId="{E84DE1E5-BED7-4291-A1CE-FFFBE469A985}">
      <dgm:prSet phldrT="[Text]"/>
      <dgm:spPr/>
      <dgm:t>
        <a:bodyPr/>
        <a:lstStyle/>
        <a:p>
          <a:endParaRPr lang="en-US" dirty="0"/>
        </a:p>
      </dgm:t>
    </dgm:pt>
    <dgm:pt modelId="{1D3465A8-E76E-4983-B77E-70B36A0D536E}" type="parTrans" cxnId="{461BBCA8-970C-4EFE-994C-840794153324}">
      <dgm:prSet/>
      <dgm:spPr/>
      <dgm:t>
        <a:bodyPr/>
        <a:lstStyle/>
        <a:p>
          <a:endParaRPr lang="en-US"/>
        </a:p>
      </dgm:t>
    </dgm:pt>
    <dgm:pt modelId="{FE690D26-8C62-4E8A-8E00-9638CE5089B8}" type="sibTrans" cxnId="{461BBCA8-970C-4EFE-994C-840794153324}">
      <dgm:prSet/>
      <dgm:spPr/>
      <dgm:t>
        <a:bodyPr/>
        <a:lstStyle/>
        <a:p>
          <a:endParaRPr lang="en-US"/>
        </a:p>
      </dgm:t>
    </dgm:pt>
    <dgm:pt modelId="{335D4B26-D9F3-42D9-9435-79C10BD4EE2B}">
      <dgm:prSet phldrT="[Text]"/>
      <dgm:spPr/>
      <dgm:t>
        <a:bodyPr/>
        <a:lstStyle/>
        <a:p>
          <a:endParaRPr lang="en-US" dirty="0"/>
        </a:p>
      </dgm:t>
    </dgm:pt>
    <dgm:pt modelId="{49585449-5BAB-46A9-8CCA-37A123760EA1}" type="parTrans" cxnId="{E1B3ACCF-0A59-4498-8FD6-AE1CF3CCE20D}">
      <dgm:prSet/>
      <dgm:spPr/>
      <dgm:t>
        <a:bodyPr/>
        <a:lstStyle/>
        <a:p>
          <a:endParaRPr lang="en-US"/>
        </a:p>
      </dgm:t>
    </dgm:pt>
    <dgm:pt modelId="{8F50A54A-ED49-4F16-BF75-57628A49EF49}" type="sibTrans" cxnId="{E1B3ACCF-0A59-4498-8FD6-AE1CF3CCE20D}">
      <dgm:prSet/>
      <dgm:spPr/>
      <dgm:t>
        <a:bodyPr/>
        <a:lstStyle/>
        <a:p>
          <a:endParaRPr lang="en-US"/>
        </a:p>
      </dgm:t>
    </dgm:pt>
    <dgm:pt modelId="{716FCDF2-C7BE-4C8E-BF32-AB83E18B2C3C}">
      <dgm:prSet phldrT="[Text]"/>
      <dgm:spPr/>
      <dgm:t>
        <a:bodyPr/>
        <a:lstStyle/>
        <a:p>
          <a:endParaRPr lang="en-US" dirty="0"/>
        </a:p>
      </dgm:t>
    </dgm:pt>
    <dgm:pt modelId="{36BB711F-9628-43CF-BA2E-F53DF786B358}" type="parTrans" cxnId="{B04A3052-46EF-466B-8768-37E29AEFB5D7}">
      <dgm:prSet/>
      <dgm:spPr/>
      <dgm:t>
        <a:bodyPr/>
        <a:lstStyle/>
        <a:p>
          <a:endParaRPr lang="en-US"/>
        </a:p>
      </dgm:t>
    </dgm:pt>
    <dgm:pt modelId="{82E07BED-CA08-44CF-AFA5-695D413EA2B5}" type="sibTrans" cxnId="{B04A3052-46EF-466B-8768-37E29AEFB5D7}">
      <dgm:prSet/>
      <dgm:spPr/>
      <dgm:t>
        <a:bodyPr/>
        <a:lstStyle/>
        <a:p>
          <a:endParaRPr lang="en-US"/>
        </a:p>
      </dgm:t>
    </dgm:pt>
    <dgm:pt modelId="{844EFC99-FCAC-4121-A9E4-B4A6B97BE84F}">
      <dgm:prSet phldrT="[Text]"/>
      <dgm:spPr/>
      <dgm:t>
        <a:bodyPr/>
        <a:lstStyle/>
        <a:p>
          <a:endParaRPr lang="en-US" dirty="0"/>
        </a:p>
      </dgm:t>
    </dgm:pt>
    <dgm:pt modelId="{B50441D2-F315-4702-B385-7DB219107740}" type="parTrans" cxnId="{EFFD9909-85DF-4A07-B252-FCD03E88C537}">
      <dgm:prSet/>
      <dgm:spPr/>
      <dgm:t>
        <a:bodyPr/>
        <a:lstStyle/>
        <a:p>
          <a:endParaRPr lang="en-US"/>
        </a:p>
      </dgm:t>
    </dgm:pt>
    <dgm:pt modelId="{3EF6CA70-B62C-410E-B168-DB012CCF9B5E}" type="sibTrans" cxnId="{EFFD9909-85DF-4A07-B252-FCD03E88C537}">
      <dgm:prSet/>
      <dgm:spPr/>
      <dgm:t>
        <a:bodyPr/>
        <a:lstStyle/>
        <a:p>
          <a:endParaRPr lang="en-US"/>
        </a:p>
      </dgm:t>
    </dgm:pt>
    <dgm:pt modelId="{1976BA38-4129-4CF8-8DDA-D798EEB717D0}" type="pres">
      <dgm:prSet presAssocID="{B76800A1-AC6F-4FCA-B7AF-39C623B769EE}" presName="Name0" presStyleCnt="0">
        <dgm:presLayoutVars>
          <dgm:dir/>
          <dgm:animLvl val="lvl"/>
          <dgm:resizeHandles val="exact"/>
        </dgm:presLayoutVars>
      </dgm:prSet>
      <dgm:spPr/>
    </dgm:pt>
    <dgm:pt modelId="{FC06AF7F-53F5-42B6-B737-F1BD1798C4A6}" type="pres">
      <dgm:prSet presAssocID="{A5226409-3693-4973-8D30-FD7E19423518}" presName="composite" presStyleCnt="0"/>
      <dgm:spPr/>
    </dgm:pt>
    <dgm:pt modelId="{AA7D75E7-9958-4588-8727-19F975D15338}" type="pres">
      <dgm:prSet presAssocID="{A5226409-3693-4973-8D30-FD7E1942351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1FF4DE7-1A5B-4860-A5CF-1C7E76B3A463}" type="pres">
      <dgm:prSet presAssocID="{A5226409-3693-4973-8D30-FD7E19423518}" presName="desTx" presStyleLbl="alignAccFollowNode1" presStyleIdx="0" presStyleCnt="4">
        <dgm:presLayoutVars>
          <dgm:bulletEnabled val="1"/>
        </dgm:presLayoutVars>
      </dgm:prSet>
      <dgm:spPr/>
    </dgm:pt>
    <dgm:pt modelId="{4F05C9C6-6CA8-4C0A-9FA8-0E3F9DFF347C}" type="pres">
      <dgm:prSet presAssocID="{DB000775-AB6A-4139-9C8D-7CBC10BEA152}" presName="space" presStyleCnt="0"/>
      <dgm:spPr/>
    </dgm:pt>
    <dgm:pt modelId="{86B67847-A191-485B-910D-8B9566F0C121}" type="pres">
      <dgm:prSet presAssocID="{978A5F4B-B52B-4371-B0DD-056A4C6A9786}" presName="composite" presStyleCnt="0"/>
      <dgm:spPr/>
    </dgm:pt>
    <dgm:pt modelId="{38B767CB-29F4-457D-9EEC-9F998AB2C4AE}" type="pres">
      <dgm:prSet presAssocID="{978A5F4B-B52B-4371-B0DD-056A4C6A978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25A3B14-201E-4487-A2B3-997E4947984F}" type="pres">
      <dgm:prSet presAssocID="{978A5F4B-B52B-4371-B0DD-056A4C6A9786}" presName="desTx" presStyleLbl="alignAccFollowNode1" presStyleIdx="1" presStyleCnt="4">
        <dgm:presLayoutVars>
          <dgm:bulletEnabled val="1"/>
        </dgm:presLayoutVars>
      </dgm:prSet>
      <dgm:spPr/>
    </dgm:pt>
    <dgm:pt modelId="{97054B98-C25A-4DD5-A2B2-7915943B0047}" type="pres">
      <dgm:prSet presAssocID="{0F9980DD-DB7B-4258-A285-3E9798EE3DE7}" presName="space" presStyleCnt="0"/>
      <dgm:spPr/>
    </dgm:pt>
    <dgm:pt modelId="{F594575F-9C52-45A0-909B-69304D3DEA7A}" type="pres">
      <dgm:prSet presAssocID="{989074C2-BDDA-4A60-8098-2EC6814981B7}" presName="composite" presStyleCnt="0"/>
      <dgm:spPr/>
    </dgm:pt>
    <dgm:pt modelId="{A2E604F1-92A1-470A-91BF-FAD88535A2B0}" type="pres">
      <dgm:prSet presAssocID="{989074C2-BDDA-4A60-8098-2EC6814981B7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F7FD8A0-959F-4691-9697-467120C354A5}" type="pres">
      <dgm:prSet presAssocID="{989074C2-BDDA-4A60-8098-2EC6814981B7}" presName="desTx" presStyleLbl="alignAccFollowNode1" presStyleIdx="2" presStyleCnt="4">
        <dgm:presLayoutVars>
          <dgm:bulletEnabled val="1"/>
        </dgm:presLayoutVars>
      </dgm:prSet>
      <dgm:spPr/>
    </dgm:pt>
    <dgm:pt modelId="{566C2EC4-8AA1-4464-BD19-17C013E18A1E}" type="pres">
      <dgm:prSet presAssocID="{379DBC1B-14F8-43AD-B711-7BFC8FA44301}" presName="space" presStyleCnt="0"/>
      <dgm:spPr/>
    </dgm:pt>
    <dgm:pt modelId="{AC9BD3B5-42A4-45BC-AD57-7DE2971D2E04}" type="pres">
      <dgm:prSet presAssocID="{210E4992-7D4D-49AC-99E8-D8A865B1B265}" presName="composite" presStyleCnt="0"/>
      <dgm:spPr/>
    </dgm:pt>
    <dgm:pt modelId="{1A718C14-1EB5-40F4-9767-9496AE6FFC23}" type="pres">
      <dgm:prSet presAssocID="{210E4992-7D4D-49AC-99E8-D8A865B1B26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97D69FD-4EA8-4DDA-9B4A-87515E8BD6CC}" type="pres">
      <dgm:prSet presAssocID="{210E4992-7D4D-49AC-99E8-D8A865B1B26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02EE700-EE61-400E-B106-E638A4C720D4}" srcId="{989074C2-BDDA-4A60-8098-2EC6814981B7}" destId="{A6FDB957-69FB-407F-A08C-F89F26680044}" srcOrd="2" destOrd="0" parTransId="{029540B4-8B88-4934-A36C-5A5AC6D2E7DC}" sibTransId="{EA93C80B-D5E2-46D8-B5A3-8EBB7E3B6DB8}"/>
    <dgm:cxn modelId="{22BC0D05-F2EF-4F8E-B333-C417B19F5C0B}" type="presOf" srcId="{5AD49F84-7DE6-4A3C-87B9-4DECBC78F787}" destId="{01FF4DE7-1A5B-4860-A5CF-1C7E76B3A463}" srcOrd="0" destOrd="1" presId="urn:microsoft.com/office/officeart/2005/8/layout/hList1"/>
    <dgm:cxn modelId="{C02D3F05-AF1A-41F9-B603-5AA852D04AED}" srcId="{978A5F4B-B52B-4371-B0DD-056A4C6A9786}" destId="{C89C4CAB-B9EC-4D2D-B540-E29F7AD288DC}" srcOrd="0" destOrd="0" parTransId="{7E284F81-97B9-493A-993B-E2265D47C268}" sibTransId="{713FB303-48BA-4D1F-998C-6CFAF7FF4F27}"/>
    <dgm:cxn modelId="{15686905-AE24-467E-B6B3-44215D91D6BF}" srcId="{978A5F4B-B52B-4371-B0DD-056A4C6A9786}" destId="{E16F0B58-16AE-4CAA-8E57-AD6E5C305F1F}" srcOrd="4" destOrd="0" parTransId="{C5EA8748-5EC7-45FC-9C28-4353D7F85A0F}" sibTransId="{11F556B2-DC75-41EA-BD8A-8D91AE8FEC83}"/>
    <dgm:cxn modelId="{F6F70D08-93B5-43CD-908C-6A3FCFC2C209}" type="presOf" srcId="{190DC7D2-CE60-4A8F-A234-41DFD546333E}" destId="{6F7FD8A0-959F-4691-9697-467120C354A5}" srcOrd="0" destOrd="0" presId="urn:microsoft.com/office/officeart/2005/8/layout/hList1"/>
    <dgm:cxn modelId="{EFFD9909-85DF-4A07-B252-FCD03E88C537}" srcId="{A5226409-3693-4973-8D30-FD7E19423518}" destId="{844EFC99-FCAC-4121-A9E4-B4A6B97BE84F}" srcOrd="3" destOrd="0" parTransId="{B50441D2-F315-4702-B385-7DB219107740}" sibTransId="{3EF6CA70-B62C-410E-B168-DB012CCF9B5E}"/>
    <dgm:cxn modelId="{8EE39E09-EA67-4961-8899-BD4780A92F74}" type="presOf" srcId="{844EFC99-FCAC-4121-A9E4-B4A6B97BE84F}" destId="{01FF4DE7-1A5B-4860-A5CF-1C7E76B3A463}" srcOrd="0" destOrd="3" presId="urn:microsoft.com/office/officeart/2005/8/layout/hList1"/>
    <dgm:cxn modelId="{D99DBD16-5875-4F60-AA42-56087A269DEC}" type="presOf" srcId="{989074C2-BDDA-4A60-8098-2EC6814981B7}" destId="{A2E604F1-92A1-470A-91BF-FAD88535A2B0}" srcOrd="0" destOrd="0" presId="urn:microsoft.com/office/officeart/2005/8/layout/hList1"/>
    <dgm:cxn modelId="{3288041A-226C-4C97-969D-8942C9F36DF5}" type="presOf" srcId="{E16F0B58-16AE-4CAA-8E57-AD6E5C305F1F}" destId="{925A3B14-201E-4487-A2B3-997E4947984F}" srcOrd="0" destOrd="4" presId="urn:microsoft.com/office/officeart/2005/8/layout/hList1"/>
    <dgm:cxn modelId="{93AC2729-5029-46C4-99D2-FC90ECEC004F}" srcId="{A5226409-3693-4973-8D30-FD7E19423518}" destId="{C9F99E71-B2F9-4FB9-97A5-CB6396AAAD74}" srcOrd="5" destOrd="0" parTransId="{B3621174-7E5E-41E8-9CA6-EDA371877860}" sibTransId="{9C878650-CFBF-48C5-936C-62955882252B}"/>
    <dgm:cxn modelId="{0B469D2C-C428-4808-BA63-650DF95D6105}" srcId="{978A5F4B-B52B-4371-B0DD-056A4C6A9786}" destId="{2AF4E282-D323-44C5-AFF7-59504722D955}" srcOrd="2" destOrd="0" parTransId="{8133251F-A502-41AD-9CA5-6A785A11A09D}" sibTransId="{6C6CC761-974E-440A-8560-BCB54CBA3B47}"/>
    <dgm:cxn modelId="{8C86A52D-9AC9-4C9F-AD47-0260BDC44C59}" type="presOf" srcId="{210E4992-7D4D-49AC-99E8-D8A865B1B265}" destId="{1A718C14-1EB5-40F4-9767-9496AE6FFC23}" srcOrd="0" destOrd="0" presId="urn:microsoft.com/office/officeart/2005/8/layout/hList1"/>
    <dgm:cxn modelId="{CA839130-5D96-4287-BFDD-704C08551F53}" type="presOf" srcId="{A6FDB957-69FB-407F-A08C-F89F26680044}" destId="{6F7FD8A0-959F-4691-9697-467120C354A5}" srcOrd="0" destOrd="2" presId="urn:microsoft.com/office/officeart/2005/8/layout/hList1"/>
    <dgm:cxn modelId="{D3A36532-ED86-49AD-AEE1-463369A25564}" srcId="{989074C2-BDDA-4A60-8098-2EC6814981B7}" destId="{A3CECB61-AC42-45C2-8998-D2DD463CFA86}" srcOrd="4" destOrd="0" parTransId="{FC936F3D-42B5-4746-93DF-6E9CBA5006F9}" sibTransId="{4EA2ECC2-F4EE-40C0-987C-18B88C89CB94}"/>
    <dgm:cxn modelId="{6DE0E935-EEA7-45B0-AF64-33D284F83114}" type="presOf" srcId="{B76800A1-AC6F-4FCA-B7AF-39C623B769EE}" destId="{1976BA38-4129-4CF8-8DDA-D798EEB717D0}" srcOrd="0" destOrd="0" presId="urn:microsoft.com/office/officeart/2005/8/layout/hList1"/>
    <dgm:cxn modelId="{E1CE9537-C949-4BF4-B94E-E99BF439C5E7}" srcId="{210E4992-7D4D-49AC-99E8-D8A865B1B265}" destId="{C90D8D5E-3BE0-463E-A982-08CB28546DE5}" srcOrd="4" destOrd="0" parTransId="{023B3917-D960-473E-90AB-5564885F8EBE}" sibTransId="{6BF14BD2-E7F2-4158-B1C9-14C669749854}"/>
    <dgm:cxn modelId="{B854443A-6F2A-46AC-AE02-1FB3711A7887}" type="presOf" srcId="{9173F8D0-C4FA-4005-ADF3-C108BFFE9224}" destId="{6F7FD8A0-959F-4691-9697-467120C354A5}" srcOrd="0" destOrd="1" presId="urn:microsoft.com/office/officeart/2005/8/layout/hList1"/>
    <dgm:cxn modelId="{C944163E-4879-44A6-9964-7C7B1D9BB5DB}" type="presOf" srcId="{C89C4CAB-B9EC-4D2D-B540-E29F7AD288DC}" destId="{925A3B14-201E-4487-A2B3-997E4947984F}" srcOrd="0" destOrd="0" presId="urn:microsoft.com/office/officeart/2005/8/layout/hList1"/>
    <dgm:cxn modelId="{1DA53C40-18BF-412D-BF60-3AB320830137}" srcId="{A5226409-3693-4973-8D30-FD7E19423518}" destId="{0B79A664-79BC-444D-BC08-8CC6BEF0DBFF}" srcOrd="6" destOrd="0" parTransId="{80EEAB06-1F7D-4A2A-9CFF-E99891E3F0E6}" sibTransId="{28F495C3-D8DC-4998-8A39-6A8CF9B1F5E7}"/>
    <dgm:cxn modelId="{29324746-6D3B-4C49-966B-C3DBD9A93FC8}" type="presOf" srcId="{C90D8D5E-3BE0-463E-A982-08CB28546DE5}" destId="{297D69FD-4EA8-4DDA-9B4A-87515E8BD6CC}" srcOrd="0" destOrd="4" presId="urn:microsoft.com/office/officeart/2005/8/layout/hList1"/>
    <dgm:cxn modelId="{D2E4394A-975A-4545-BB0D-7C37987FD53F}" type="presOf" srcId="{2AF4E282-D323-44C5-AFF7-59504722D955}" destId="{925A3B14-201E-4487-A2B3-997E4947984F}" srcOrd="0" destOrd="2" presId="urn:microsoft.com/office/officeart/2005/8/layout/hList1"/>
    <dgm:cxn modelId="{CF040B6B-9D13-4AEC-88B5-E69779219E18}" type="presOf" srcId="{2256A626-9041-4743-A67C-096E6E540FFE}" destId="{297D69FD-4EA8-4DDA-9B4A-87515E8BD6CC}" srcOrd="0" destOrd="7" presId="urn:microsoft.com/office/officeart/2005/8/layout/hList1"/>
    <dgm:cxn modelId="{AA04AD4C-DAD4-4AA8-A60D-9BAF3C2CBF7F}" srcId="{989074C2-BDDA-4A60-8098-2EC6814981B7}" destId="{190DC7D2-CE60-4A8F-A234-41DFD546333E}" srcOrd="0" destOrd="0" parTransId="{6B10881B-2E82-4B25-BF40-8CB920B6196E}" sibTransId="{56EAE3AC-173B-4703-B173-9546D1570448}"/>
    <dgm:cxn modelId="{4BD2F350-DE55-4C96-9FA1-A836AF15864B}" srcId="{210E4992-7D4D-49AC-99E8-D8A865B1B265}" destId="{D86F0FD7-F457-4E68-BBA6-F9E730658C6B}" srcOrd="6" destOrd="0" parTransId="{2382296B-5C53-4F3E-B70E-0C6D17E414A8}" sibTransId="{033FC510-7F8A-4CB5-AAD2-88EE3C50ACDF}"/>
    <dgm:cxn modelId="{B04A3052-46EF-466B-8768-37E29AEFB5D7}" srcId="{210E4992-7D4D-49AC-99E8-D8A865B1B265}" destId="{716FCDF2-C7BE-4C8E-BF32-AB83E18B2C3C}" srcOrd="3" destOrd="0" parTransId="{36BB711F-9628-43CF-BA2E-F53DF786B358}" sibTransId="{82E07BED-CA08-44CF-AFA5-695D413EA2B5}"/>
    <dgm:cxn modelId="{0B65D377-88D1-4FF4-B318-D9CD2CC37ED0}" srcId="{B76800A1-AC6F-4FCA-B7AF-39C623B769EE}" destId="{989074C2-BDDA-4A60-8098-2EC6814981B7}" srcOrd="2" destOrd="0" parTransId="{881DD336-CCD4-47AD-8190-0DAA3EACFAAC}" sibTransId="{379DBC1B-14F8-43AD-B711-7BFC8FA44301}"/>
    <dgm:cxn modelId="{87E84578-9B40-4A71-B806-1F62B637921A}" srcId="{989074C2-BDDA-4A60-8098-2EC6814981B7}" destId="{9173F8D0-C4FA-4005-ADF3-C108BFFE9224}" srcOrd="1" destOrd="0" parTransId="{42871AE1-A172-4649-9122-A8BCC76EA090}" sibTransId="{513F12B6-ECA0-49E0-BCC3-641CE00AC3C2}"/>
    <dgm:cxn modelId="{3C2A5979-C4B2-4660-B7D0-288C7AE85D45}" type="presOf" srcId="{E84DE1E5-BED7-4291-A1CE-FFFBE469A985}" destId="{6F7FD8A0-959F-4691-9697-467120C354A5}" srcOrd="0" destOrd="3" presId="urn:microsoft.com/office/officeart/2005/8/layout/hList1"/>
    <dgm:cxn modelId="{AC01A859-315F-4756-9AA8-7A25FB57C9F9}" type="presOf" srcId="{D86F0FD7-F457-4E68-BBA6-F9E730658C6B}" destId="{297D69FD-4EA8-4DDA-9B4A-87515E8BD6CC}" srcOrd="0" destOrd="6" presId="urn:microsoft.com/office/officeart/2005/8/layout/hList1"/>
    <dgm:cxn modelId="{A120215A-C9F2-4579-9F92-144836CBDA1C}" type="presOf" srcId="{40426178-C766-41A6-97B9-DC0F330F6FDD}" destId="{01FF4DE7-1A5B-4860-A5CF-1C7E76B3A463}" srcOrd="0" destOrd="2" presId="urn:microsoft.com/office/officeart/2005/8/layout/hList1"/>
    <dgm:cxn modelId="{F097875A-DE65-4800-9B86-125AF8E70CCE}" type="presOf" srcId="{900800B0-F28A-4735-AE14-B55D0302C33A}" destId="{01FF4DE7-1A5B-4860-A5CF-1C7E76B3A463}" srcOrd="0" destOrd="4" presId="urn:microsoft.com/office/officeart/2005/8/layout/hList1"/>
    <dgm:cxn modelId="{7842757C-6E32-4C0E-A993-1AA7CF9AF9CA}" srcId="{210E4992-7D4D-49AC-99E8-D8A865B1B265}" destId="{2256A626-9041-4743-A67C-096E6E540FFE}" srcOrd="7" destOrd="0" parTransId="{C403A8AB-267C-47AD-A3B9-01A63C1828D8}" sibTransId="{B5280AB4-5A63-42FB-936E-FD44551D5DD5}"/>
    <dgm:cxn modelId="{47270C7D-49C3-482D-94DB-DAE5637C0E4F}" type="presOf" srcId="{42680180-2140-42A5-A052-4D499B6947AD}" destId="{925A3B14-201E-4487-A2B3-997E4947984F}" srcOrd="0" destOrd="1" presId="urn:microsoft.com/office/officeart/2005/8/layout/hList1"/>
    <dgm:cxn modelId="{23AB267E-B2D6-48E6-8EDF-9B3AB5FE2562}" srcId="{210E4992-7D4D-49AC-99E8-D8A865B1B265}" destId="{5F55B49C-DE92-4612-9870-EBB490620D54}" srcOrd="2" destOrd="0" parTransId="{6F9343E8-6624-4153-A60B-CF49ABA6007A}" sibTransId="{205455F7-E425-4129-AC4F-2D58CD082EE1}"/>
    <dgm:cxn modelId="{94251582-2647-4365-8B74-96F8E7496B8E}" srcId="{978A5F4B-B52B-4371-B0DD-056A4C6A9786}" destId="{8D55AA44-CD9A-4851-B1D7-6AC0565D980F}" srcOrd="6" destOrd="0" parTransId="{0771E838-356F-44B5-9B46-F757CD8C13BB}" sibTransId="{864161B0-A9B1-4D25-8B43-9B483A4F0F1A}"/>
    <dgm:cxn modelId="{672CFB85-C8DA-4785-BA64-7C3FDACD598F}" type="presOf" srcId="{716FCDF2-C7BE-4C8E-BF32-AB83E18B2C3C}" destId="{297D69FD-4EA8-4DDA-9B4A-87515E8BD6CC}" srcOrd="0" destOrd="3" presId="urn:microsoft.com/office/officeart/2005/8/layout/hList1"/>
    <dgm:cxn modelId="{02FBFD8E-7797-401E-8204-23B65515C473}" type="presOf" srcId="{8D55AA44-CD9A-4851-B1D7-6AC0565D980F}" destId="{925A3B14-201E-4487-A2B3-997E4947984F}" srcOrd="0" destOrd="6" presId="urn:microsoft.com/office/officeart/2005/8/layout/hList1"/>
    <dgm:cxn modelId="{52DC7B91-A5D7-4D91-8024-88B14794DE64}" type="presOf" srcId="{978A5F4B-B52B-4371-B0DD-056A4C6A9786}" destId="{38B767CB-29F4-457D-9EEC-9F998AB2C4AE}" srcOrd="0" destOrd="0" presId="urn:microsoft.com/office/officeart/2005/8/layout/hList1"/>
    <dgm:cxn modelId="{9BCDA694-1C08-4A7B-94BE-E02DEDF0DDBA}" type="presOf" srcId="{9F821572-19BB-49B6-820B-DC12245B0C7C}" destId="{925A3B14-201E-4487-A2B3-997E4947984F}" srcOrd="0" destOrd="3" presId="urn:microsoft.com/office/officeart/2005/8/layout/hList1"/>
    <dgm:cxn modelId="{43A0FE94-8E2F-43C7-9A01-02DB0B068DED}" srcId="{B76800A1-AC6F-4FCA-B7AF-39C623B769EE}" destId="{978A5F4B-B52B-4371-B0DD-056A4C6A9786}" srcOrd="1" destOrd="0" parTransId="{05BA0851-B284-4045-8DDF-49AA39A26F26}" sibTransId="{0F9980DD-DB7B-4258-A285-3E9798EE3DE7}"/>
    <dgm:cxn modelId="{71F3B4A0-0F2C-47BF-B5A4-8F89F4C65360}" type="presOf" srcId="{5F55B49C-DE92-4612-9870-EBB490620D54}" destId="{297D69FD-4EA8-4DDA-9B4A-87515E8BD6CC}" srcOrd="0" destOrd="2" presId="urn:microsoft.com/office/officeart/2005/8/layout/hList1"/>
    <dgm:cxn modelId="{18E0E0A1-E4AF-43B5-BC5C-F9D0D1C807C2}" srcId="{A5226409-3693-4973-8D30-FD7E19423518}" destId="{5AD49F84-7DE6-4A3C-87B9-4DECBC78F787}" srcOrd="1" destOrd="0" parTransId="{A5FF3ADF-6C2B-456F-84C0-524F5D2A54E5}" sibTransId="{394F5723-F3A3-4895-986B-B0B025C9F033}"/>
    <dgm:cxn modelId="{670D4FA8-89F7-484F-80AC-B13333CCEF66}" type="presOf" srcId="{1712CDC7-0C85-442D-85FC-765BFBB9A3E8}" destId="{297D69FD-4EA8-4DDA-9B4A-87515E8BD6CC}" srcOrd="0" destOrd="5" presId="urn:microsoft.com/office/officeart/2005/8/layout/hList1"/>
    <dgm:cxn modelId="{461BBCA8-970C-4EFE-994C-840794153324}" srcId="{989074C2-BDDA-4A60-8098-2EC6814981B7}" destId="{E84DE1E5-BED7-4291-A1CE-FFFBE469A985}" srcOrd="3" destOrd="0" parTransId="{1D3465A8-E76E-4983-B77E-70B36A0D536E}" sibTransId="{FE690D26-8C62-4E8A-8E00-9638CE5089B8}"/>
    <dgm:cxn modelId="{4E0E9CAA-3955-4104-AD12-A63370D002B4}" type="presOf" srcId="{8782EE0C-231E-4D2D-9354-1F2E2A93B78B}" destId="{297D69FD-4EA8-4DDA-9B4A-87515E8BD6CC}" srcOrd="0" destOrd="0" presId="urn:microsoft.com/office/officeart/2005/8/layout/hList1"/>
    <dgm:cxn modelId="{BC6926AF-D83D-4DFD-BBBD-6BA6CFB9E72A}" type="presOf" srcId="{335D4B26-D9F3-42D9-9435-79C10BD4EE2B}" destId="{297D69FD-4EA8-4DDA-9B4A-87515E8BD6CC}" srcOrd="0" destOrd="1" presId="urn:microsoft.com/office/officeart/2005/8/layout/hList1"/>
    <dgm:cxn modelId="{2E2D06B4-F1F7-4DD5-B21D-32E7B423B3CB}" type="presOf" srcId="{C54B5618-1AEC-4A09-A961-73FFB490A3EB}" destId="{01FF4DE7-1A5B-4860-A5CF-1C7E76B3A463}" srcOrd="0" destOrd="0" presId="urn:microsoft.com/office/officeart/2005/8/layout/hList1"/>
    <dgm:cxn modelId="{EEE4B0BA-5AAB-4142-80FD-4316DEDA61AF}" type="presOf" srcId="{644C36E0-6359-473F-A1C7-E881BAF15A58}" destId="{925A3B14-201E-4487-A2B3-997E4947984F}" srcOrd="0" destOrd="5" presId="urn:microsoft.com/office/officeart/2005/8/layout/hList1"/>
    <dgm:cxn modelId="{852DC7BC-3019-4E0B-8B9E-EE728074FD38}" type="presOf" srcId="{A5226409-3693-4973-8D30-FD7E19423518}" destId="{AA7D75E7-9958-4588-8727-19F975D15338}" srcOrd="0" destOrd="0" presId="urn:microsoft.com/office/officeart/2005/8/layout/hList1"/>
    <dgm:cxn modelId="{0BE6CCC2-FAF1-4178-A4E9-9F3523B4B875}" type="presOf" srcId="{A3CECB61-AC42-45C2-8998-D2DD463CFA86}" destId="{6F7FD8A0-959F-4691-9697-467120C354A5}" srcOrd="0" destOrd="4" presId="urn:microsoft.com/office/officeart/2005/8/layout/hList1"/>
    <dgm:cxn modelId="{3EDDA9CA-5593-4F7F-AB94-F77D85E354E7}" srcId="{A5226409-3693-4973-8D30-FD7E19423518}" destId="{40426178-C766-41A6-97B9-DC0F330F6FDD}" srcOrd="2" destOrd="0" parTransId="{3E3C3E23-740A-4059-86E7-C9DBA26E5B1F}" sibTransId="{65C26AD4-AB41-41A8-8F02-2667B1E71411}"/>
    <dgm:cxn modelId="{E1B3ACCF-0A59-4498-8FD6-AE1CF3CCE20D}" srcId="{210E4992-7D4D-49AC-99E8-D8A865B1B265}" destId="{335D4B26-D9F3-42D9-9435-79C10BD4EE2B}" srcOrd="1" destOrd="0" parTransId="{49585449-5BAB-46A9-8CCA-37A123760EA1}" sibTransId="{8F50A54A-ED49-4F16-BF75-57628A49EF49}"/>
    <dgm:cxn modelId="{660B6DD3-46CA-47C5-A870-689B4B40E27A}" srcId="{978A5F4B-B52B-4371-B0DD-056A4C6A9786}" destId="{644C36E0-6359-473F-A1C7-E881BAF15A58}" srcOrd="5" destOrd="0" parTransId="{F48E2CA3-BD2E-499D-B1B3-D0FD10719FDF}" sibTransId="{C9ED1C5F-0A6F-4698-94A2-EE2BB0DA2D51}"/>
    <dgm:cxn modelId="{1D1850D3-9A89-43E4-B56C-C587ABCF7CD4}" srcId="{A5226409-3693-4973-8D30-FD7E19423518}" destId="{900800B0-F28A-4735-AE14-B55D0302C33A}" srcOrd="4" destOrd="0" parTransId="{1E659EE4-B542-45D5-B149-1DDE9D770242}" sibTransId="{D5BA19F3-8D73-43DE-ADD3-8567924D9BE2}"/>
    <dgm:cxn modelId="{D367B3D3-CBFD-4C36-AC2E-7C9889FAE58C}" srcId="{210E4992-7D4D-49AC-99E8-D8A865B1B265}" destId="{1712CDC7-0C85-442D-85FC-765BFBB9A3E8}" srcOrd="5" destOrd="0" parTransId="{9412F7D5-D572-4A04-BAF9-936B9095EA60}" sibTransId="{E5CC01FA-8E5B-49D3-B8DF-824581E6FB64}"/>
    <dgm:cxn modelId="{E54847D5-192C-4563-8264-223E43E24110}" srcId="{978A5F4B-B52B-4371-B0DD-056A4C6A9786}" destId="{42680180-2140-42A5-A052-4D499B6947AD}" srcOrd="1" destOrd="0" parTransId="{9D0F961C-254E-4D8C-9B94-0DE8A08CA51C}" sibTransId="{028EB8E4-7D9A-45A2-B39E-62FEF2E348BA}"/>
    <dgm:cxn modelId="{D6190FDC-F344-4EA6-9476-D85D73297FD7}" srcId="{978A5F4B-B52B-4371-B0DD-056A4C6A9786}" destId="{9F821572-19BB-49B6-820B-DC12245B0C7C}" srcOrd="3" destOrd="0" parTransId="{9EE33238-68A7-4C1A-B8DD-B263DCC1EE9F}" sibTransId="{EC4B5855-6CF3-4BC9-AED2-7B7D1CCE36FA}"/>
    <dgm:cxn modelId="{A6F23AE1-8E90-4E70-9299-7A184A97967F}" srcId="{A5226409-3693-4973-8D30-FD7E19423518}" destId="{C54B5618-1AEC-4A09-A961-73FFB490A3EB}" srcOrd="0" destOrd="0" parTransId="{9235663C-9B9A-4589-9979-A44EF61767C2}" sibTransId="{EDC2AAA2-BDBE-4F40-BD12-58C5436D98D5}"/>
    <dgm:cxn modelId="{50B3C9E4-1ADD-4495-BA5D-6815560DF88A}" srcId="{B76800A1-AC6F-4FCA-B7AF-39C623B769EE}" destId="{210E4992-7D4D-49AC-99E8-D8A865B1B265}" srcOrd="3" destOrd="0" parTransId="{93746765-0FBC-42E9-A941-E7A53BB5B831}" sibTransId="{FF354742-2E80-4C8D-AD4C-D1F28E71EA91}"/>
    <dgm:cxn modelId="{25C8B7EB-E365-42E4-9F9B-A44BD8F13B0E}" type="presOf" srcId="{C9F99E71-B2F9-4FB9-97A5-CB6396AAAD74}" destId="{01FF4DE7-1A5B-4860-A5CF-1C7E76B3A463}" srcOrd="0" destOrd="5" presId="urn:microsoft.com/office/officeart/2005/8/layout/hList1"/>
    <dgm:cxn modelId="{2A7E5AEE-89A1-4F3A-9C7C-719737F1C121}" srcId="{B76800A1-AC6F-4FCA-B7AF-39C623B769EE}" destId="{A5226409-3693-4973-8D30-FD7E19423518}" srcOrd="0" destOrd="0" parTransId="{0173C3C2-83C4-4DB3-80F1-FCBC140D4D8E}" sibTransId="{DB000775-AB6A-4139-9C8D-7CBC10BEA152}"/>
    <dgm:cxn modelId="{CD1FE6F0-0D9B-435A-8FFC-A1922997C738}" srcId="{210E4992-7D4D-49AC-99E8-D8A865B1B265}" destId="{8782EE0C-231E-4D2D-9354-1F2E2A93B78B}" srcOrd="0" destOrd="0" parTransId="{59E72F13-E8C1-4D05-B0D4-03F96AC155BE}" sibTransId="{323C750D-7ED1-42C3-9552-F0914C2B0420}"/>
    <dgm:cxn modelId="{C699D4FE-17CD-44EE-97B5-573AF0B62A0B}" type="presOf" srcId="{0B79A664-79BC-444D-BC08-8CC6BEF0DBFF}" destId="{01FF4DE7-1A5B-4860-A5CF-1C7E76B3A463}" srcOrd="0" destOrd="6" presId="urn:microsoft.com/office/officeart/2005/8/layout/hList1"/>
    <dgm:cxn modelId="{7B6842AB-440C-4392-BA4A-6C7227DBF41A}" type="presParOf" srcId="{1976BA38-4129-4CF8-8DDA-D798EEB717D0}" destId="{FC06AF7F-53F5-42B6-B737-F1BD1798C4A6}" srcOrd="0" destOrd="0" presId="urn:microsoft.com/office/officeart/2005/8/layout/hList1"/>
    <dgm:cxn modelId="{17CF1B8F-5676-4F26-B786-C073006A0764}" type="presParOf" srcId="{FC06AF7F-53F5-42B6-B737-F1BD1798C4A6}" destId="{AA7D75E7-9958-4588-8727-19F975D15338}" srcOrd="0" destOrd="0" presId="urn:microsoft.com/office/officeart/2005/8/layout/hList1"/>
    <dgm:cxn modelId="{7E51170F-26EF-4988-AC9C-1D3FCBC62871}" type="presParOf" srcId="{FC06AF7F-53F5-42B6-B737-F1BD1798C4A6}" destId="{01FF4DE7-1A5B-4860-A5CF-1C7E76B3A463}" srcOrd="1" destOrd="0" presId="urn:microsoft.com/office/officeart/2005/8/layout/hList1"/>
    <dgm:cxn modelId="{C859A3A3-580C-4EC4-ADE6-6E81125AC295}" type="presParOf" srcId="{1976BA38-4129-4CF8-8DDA-D798EEB717D0}" destId="{4F05C9C6-6CA8-4C0A-9FA8-0E3F9DFF347C}" srcOrd="1" destOrd="0" presId="urn:microsoft.com/office/officeart/2005/8/layout/hList1"/>
    <dgm:cxn modelId="{4B1F9844-2096-476C-9F7E-6FD4E6B1D73F}" type="presParOf" srcId="{1976BA38-4129-4CF8-8DDA-D798EEB717D0}" destId="{86B67847-A191-485B-910D-8B9566F0C121}" srcOrd="2" destOrd="0" presId="urn:microsoft.com/office/officeart/2005/8/layout/hList1"/>
    <dgm:cxn modelId="{C2E31C12-86C2-4322-80F1-B42B232CF42E}" type="presParOf" srcId="{86B67847-A191-485B-910D-8B9566F0C121}" destId="{38B767CB-29F4-457D-9EEC-9F998AB2C4AE}" srcOrd="0" destOrd="0" presId="urn:microsoft.com/office/officeart/2005/8/layout/hList1"/>
    <dgm:cxn modelId="{B9BEA2B3-38A5-4FB6-9D6D-12626067DD62}" type="presParOf" srcId="{86B67847-A191-485B-910D-8B9566F0C121}" destId="{925A3B14-201E-4487-A2B3-997E4947984F}" srcOrd="1" destOrd="0" presId="urn:microsoft.com/office/officeart/2005/8/layout/hList1"/>
    <dgm:cxn modelId="{74213254-CBB9-428A-8C18-7C53ABAF0C0C}" type="presParOf" srcId="{1976BA38-4129-4CF8-8DDA-D798EEB717D0}" destId="{97054B98-C25A-4DD5-A2B2-7915943B0047}" srcOrd="3" destOrd="0" presId="urn:microsoft.com/office/officeart/2005/8/layout/hList1"/>
    <dgm:cxn modelId="{B6AB85D4-62F5-4C78-B4B3-B89291C92B31}" type="presParOf" srcId="{1976BA38-4129-4CF8-8DDA-D798EEB717D0}" destId="{F594575F-9C52-45A0-909B-69304D3DEA7A}" srcOrd="4" destOrd="0" presId="urn:microsoft.com/office/officeart/2005/8/layout/hList1"/>
    <dgm:cxn modelId="{8612B15C-F4E4-4139-9333-526F6AEE8A51}" type="presParOf" srcId="{F594575F-9C52-45A0-909B-69304D3DEA7A}" destId="{A2E604F1-92A1-470A-91BF-FAD88535A2B0}" srcOrd="0" destOrd="0" presId="urn:microsoft.com/office/officeart/2005/8/layout/hList1"/>
    <dgm:cxn modelId="{AF7C5085-5FA2-4F2C-BDEF-C903FCA87D00}" type="presParOf" srcId="{F594575F-9C52-45A0-909B-69304D3DEA7A}" destId="{6F7FD8A0-959F-4691-9697-467120C354A5}" srcOrd="1" destOrd="0" presId="urn:microsoft.com/office/officeart/2005/8/layout/hList1"/>
    <dgm:cxn modelId="{F8E240B0-228C-482B-806B-36E4CF0433D4}" type="presParOf" srcId="{1976BA38-4129-4CF8-8DDA-D798EEB717D0}" destId="{566C2EC4-8AA1-4464-BD19-17C013E18A1E}" srcOrd="5" destOrd="0" presId="urn:microsoft.com/office/officeart/2005/8/layout/hList1"/>
    <dgm:cxn modelId="{39ACEE36-A66D-4C1D-82AA-78F7BF6128A1}" type="presParOf" srcId="{1976BA38-4129-4CF8-8DDA-D798EEB717D0}" destId="{AC9BD3B5-42A4-45BC-AD57-7DE2971D2E04}" srcOrd="6" destOrd="0" presId="urn:microsoft.com/office/officeart/2005/8/layout/hList1"/>
    <dgm:cxn modelId="{ACC4011A-0BAC-46A7-9259-F38449262E07}" type="presParOf" srcId="{AC9BD3B5-42A4-45BC-AD57-7DE2971D2E04}" destId="{1A718C14-1EB5-40F4-9767-9496AE6FFC23}" srcOrd="0" destOrd="0" presId="urn:microsoft.com/office/officeart/2005/8/layout/hList1"/>
    <dgm:cxn modelId="{5C264E5E-19BA-49E4-84A6-2D06770F79E6}" type="presParOf" srcId="{AC9BD3B5-42A4-45BC-AD57-7DE2971D2E04}" destId="{297D69FD-4EA8-4DDA-9B4A-87515E8BD6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E6096D-4542-4CCF-A264-E92F55771EEF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ADC20A-8DD8-4299-95E6-E2CDEB301228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07A3409F-586E-44AC-B334-C9B2051BAD19}" type="parTrans" cxnId="{0F876EB3-118B-4E9E-8F54-A7EE16F8C1A2}">
      <dgm:prSet/>
      <dgm:spPr/>
      <dgm:t>
        <a:bodyPr/>
        <a:lstStyle/>
        <a:p>
          <a:endParaRPr lang="en-US"/>
        </a:p>
      </dgm:t>
    </dgm:pt>
    <dgm:pt modelId="{6A0618AF-95C7-4A8A-BC20-42289170C34D}" type="sibTrans" cxnId="{0F876EB3-118B-4E9E-8F54-A7EE16F8C1A2}">
      <dgm:prSet/>
      <dgm:spPr/>
      <dgm:t>
        <a:bodyPr/>
        <a:lstStyle/>
        <a:p>
          <a:endParaRPr lang="en-US"/>
        </a:p>
      </dgm:t>
    </dgm:pt>
    <dgm:pt modelId="{9483854C-B76F-4D68-BE38-3F2EE9CB905F}">
      <dgm:prSet phldrT="[Text]"/>
      <dgm:spPr/>
      <dgm:t>
        <a:bodyPr/>
        <a:lstStyle/>
        <a:p>
          <a:r>
            <a:rPr lang="en-US" dirty="0"/>
            <a:t>Data and Technology Leveraging</a:t>
          </a:r>
        </a:p>
      </dgm:t>
    </dgm:pt>
    <dgm:pt modelId="{F4B206B9-3F02-47F5-9EBC-CE25771CBBA7}" type="parTrans" cxnId="{97194C65-FA54-4C07-B1AB-B693FA3BA701}">
      <dgm:prSet/>
      <dgm:spPr/>
      <dgm:t>
        <a:bodyPr/>
        <a:lstStyle/>
        <a:p>
          <a:endParaRPr lang="en-US"/>
        </a:p>
      </dgm:t>
    </dgm:pt>
    <dgm:pt modelId="{A31CC1DF-4691-4BCA-85B3-28B2E509FFEB}" type="sibTrans" cxnId="{97194C65-FA54-4C07-B1AB-B693FA3BA701}">
      <dgm:prSet/>
      <dgm:spPr/>
      <dgm:t>
        <a:bodyPr/>
        <a:lstStyle/>
        <a:p>
          <a:endParaRPr lang="en-US"/>
        </a:p>
      </dgm:t>
    </dgm:pt>
    <dgm:pt modelId="{29B1E262-3E9D-4075-AB46-CB4208089C99}">
      <dgm:prSet phldrT="[Text]"/>
      <dgm:spPr/>
      <dgm:t>
        <a:bodyPr/>
        <a:lstStyle/>
        <a:p>
          <a:r>
            <a:rPr lang="en-US" dirty="0"/>
            <a:t>Programming Content Quality &amp; Depth</a:t>
          </a:r>
        </a:p>
      </dgm:t>
    </dgm:pt>
    <dgm:pt modelId="{617EA7F4-D042-491A-84C7-9FE24340C4D9}" type="parTrans" cxnId="{D081DAEA-94CD-4A70-9152-07817F7C07C7}">
      <dgm:prSet/>
      <dgm:spPr/>
      <dgm:t>
        <a:bodyPr/>
        <a:lstStyle/>
        <a:p>
          <a:endParaRPr lang="en-US"/>
        </a:p>
      </dgm:t>
    </dgm:pt>
    <dgm:pt modelId="{4C940047-1A4F-440E-8A94-A80AF95D107A}" type="sibTrans" cxnId="{D081DAEA-94CD-4A70-9152-07817F7C07C7}">
      <dgm:prSet/>
      <dgm:spPr/>
      <dgm:t>
        <a:bodyPr/>
        <a:lstStyle/>
        <a:p>
          <a:endParaRPr lang="en-US"/>
        </a:p>
      </dgm:t>
    </dgm:pt>
    <dgm:pt modelId="{403B2C09-0653-4C1E-A308-D3C7FAEC2CC7}">
      <dgm:prSet/>
      <dgm:spPr/>
      <dgm:t>
        <a:bodyPr/>
        <a:lstStyle/>
        <a:p>
          <a:r>
            <a:rPr lang="en-US" dirty="0"/>
            <a:t>Platform Simplicity – Ease and Flexibility of Use</a:t>
          </a:r>
        </a:p>
      </dgm:t>
    </dgm:pt>
    <dgm:pt modelId="{A7675A85-CF42-4F47-A119-65D497A101C9}" type="parTrans" cxnId="{D8863525-2F7D-4B16-A67E-462DB1DAB7A6}">
      <dgm:prSet/>
      <dgm:spPr/>
      <dgm:t>
        <a:bodyPr/>
        <a:lstStyle/>
        <a:p>
          <a:endParaRPr lang="en-US"/>
        </a:p>
      </dgm:t>
    </dgm:pt>
    <dgm:pt modelId="{17866139-29FB-4676-B236-B275CF5DC75F}" type="sibTrans" cxnId="{D8863525-2F7D-4B16-A67E-462DB1DAB7A6}">
      <dgm:prSet/>
      <dgm:spPr/>
      <dgm:t>
        <a:bodyPr/>
        <a:lstStyle/>
        <a:p>
          <a:endParaRPr lang="en-US"/>
        </a:p>
      </dgm:t>
    </dgm:pt>
    <dgm:pt modelId="{A9DDBD70-9417-4074-B06C-08C3B6213244}" type="pres">
      <dgm:prSet presAssocID="{E8E6096D-4542-4CCF-A264-E92F55771EEF}" presName="compositeShape" presStyleCnt="0">
        <dgm:presLayoutVars>
          <dgm:chMax val="7"/>
          <dgm:dir/>
          <dgm:resizeHandles val="exact"/>
        </dgm:presLayoutVars>
      </dgm:prSet>
      <dgm:spPr/>
    </dgm:pt>
    <dgm:pt modelId="{2055C27C-FD94-4F06-A22A-093260834F1B}" type="pres">
      <dgm:prSet presAssocID="{E8E6096D-4542-4CCF-A264-E92F55771EEF}" presName="wedge1" presStyleLbl="node1" presStyleIdx="0" presStyleCnt="4"/>
      <dgm:spPr/>
    </dgm:pt>
    <dgm:pt modelId="{630CBC3F-E687-44FF-A1D0-E4C6B41201C3}" type="pres">
      <dgm:prSet presAssocID="{E8E6096D-4542-4CCF-A264-E92F55771EEF}" presName="dummy1a" presStyleCnt="0"/>
      <dgm:spPr/>
    </dgm:pt>
    <dgm:pt modelId="{2D4FC5EF-CB9F-4558-A7FC-383AC566CDAF}" type="pres">
      <dgm:prSet presAssocID="{E8E6096D-4542-4CCF-A264-E92F55771EEF}" presName="dummy1b" presStyleCnt="0"/>
      <dgm:spPr/>
    </dgm:pt>
    <dgm:pt modelId="{AC040D86-8C96-4030-8E28-ACC8138994EE}" type="pres">
      <dgm:prSet presAssocID="{E8E6096D-4542-4CCF-A264-E92F55771EEF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4AB920C-6515-492D-89A2-DA18FED3925A}" type="pres">
      <dgm:prSet presAssocID="{E8E6096D-4542-4CCF-A264-E92F55771EEF}" presName="wedge2" presStyleLbl="node1" presStyleIdx="1" presStyleCnt="4"/>
      <dgm:spPr/>
    </dgm:pt>
    <dgm:pt modelId="{5F0F2562-8643-49CE-A7AE-3298C34F1BC4}" type="pres">
      <dgm:prSet presAssocID="{E8E6096D-4542-4CCF-A264-E92F55771EEF}" presName="dummy2a" presStyleCnt="0"/>
      <dgm:spPr/>
    </dgm:pt>
    <dgm:pt modelId="{F87C916B-6CE4-40AC-9150-7C259E03F632}" type="pres">
      <dgm:prSet presAssocID="{E8E6096D-4542-4CCF-A264-E92F55771EEF}" presName="dummy2b" presStyleCnt="0"/>
      <dgm:spPr/>
    </dgm:pt>
    <dgm:pt modelId="{76A5A748-2C40-47A6-88BB-00FB8A0027CB}" type="pres">
      <dgm:prSet presAssocID="{E8E6096D-4542-4CCF-A264-E92F55771EEF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2D5DF9C-591B-4061-ADC1-4689357B36F6}" type="pres">
      <dgm:prSet presAssocID="{E8E6096D-4542-4CCF-A264-E92F55771EEF}" presName="wedge3" presStyleLbl="node1" presStyleIdx="2" presStyleCnt="4"/>
      <dgm:spPr/>
    </dgm:pt>
    <dgm:pt modelId="{B1632142-15F5-46E4-85DF-951892A90012}" type="pres">
      <dgm:prSet presAssocID="{E8E6096D-4542-4CCF-A264-E92F55771EEF}" presName="dummy3a" presStyleCnt="0"/>
      <dgm:spPr/>
    </dgm:pt>
    <dgm:pt modelId="{99696004-C135-4CD2-B2D1-34EB1E36A8F8}" type="pres">
      <dgm:prSet presAssocID="{E8E6096D-4542-4CCF-A264-E92F55771EEF}" presName="dummy3b" presStyleCnt="0"/>
      <dgm:spPr/>
    </dgm:pt>
    <dgm:pt modelId="{C49DDC3E-E226-4926-9CBC-40D62D3CD9C4}" type="pres">
      <dgm:prSet presAssocID="{E8E6096D-4542-4CCF-A264-E92F55771EEF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1A61569-DA9B-47D1-922D-3F096A00CE99}" type="pres">
      <dgm:prSet presAssocID="{E8E6096D-4542-4CCF-A264-E92F55771EEF}" presName="wedge4" presStyleLbl="node1" presStyleIdx="3" presStyleCnt="4"/>
      <dgm:spPr/>
    </dgm:pt>
    <dgm:pt modelId="{4141AAFA-BA61-4C01-8FA9-B16A9DD210BF}" type="pres">
      <dgm:prSet presAssocID="{E8E6096D-4542-4CCF-A264-E92F55771EEF}" presName="dummy4a" presStyleCnt="0"/>
      <dgm:spPr/>
    </dgm:pt>
    <dgm:pt modelId="{1CE26EA1-CDD9-4FBA-8C33-9DF82000087A}" type="pres">
      <dgm:prSet presAssocID="{E8E6096D-4542-4CCF-A264-E92F55771EEF}" presName="dummy4b" presStyleCnt="0"/>
      <dgm:spPr/>
    </dgm:pt>
    <dgm:pt modelId="{EC57A3CD-A2B3-47A8-80CA-48EC204D5C05}" type="pres">
      <dgm:prSet presAssocID="{E8E6096D-4542-4CCF-A264-E92F55771EEF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4A876C4-CB59-4FE2-BA0F-5492FAFF03F1}" type="pres">
      <dgm:prSet presAssocID="{6A0618AF-95C7-4A8A-BC20-42289170C34D}" presName="arrowWedge1" presStyleLbl="fgSibTrans2D1" presStyleIdx="0" presStyleCnt="4"/>
      <dgm:spPr/>
    </dgm:pt>
    <dgm:pt modelId="{73933266-A7F6-4187-A2CF-0EF0E8251AA6}" type="pres">
      <dgm:prSet presAssocID="{A31CC1DF-4691-4BCA-85B3-28B2E509FFEB}" presName="arrowWedge2" presStyleLbl="fgSibTrans2D1" presStyleIdx="1" presStyleCnt="4"/>
      <dgm:spPr/>
    </dgm:pt>
    <dgm:pt modelId="{15A54533-099F-42AA-94B3-4AD75912A4C3}" type="pres">
      <dgm:prSet presAssocID="{4C940047-1A4F-440E-8A94-A80AF95D107A}" presName="arrowWedge3" presStyleLbl="fgSibTrans2D1" presStyleIdx="2" presStyleCnt="4"/>
      <dgm:spPr/>
    </dgm:pt>
    <dgm:pt modelId="{987D3ADB-1C21-4F4A-BD8E-8E6DD3402396}" type="pres">
      <dgm:prSet presAssocID="{17866139-29FB-4676-B236-B275CF5DC75F}" presName="arrowWedge4" presStyleLbl="fgSibTrans2D1" presStyleIdx="3" presStyleCnt="4"/>
      <dgm:spPr/>
    </dgm:pt>
  </dgm:ptLst>
  <dgm:cxnLst>
    <dgm:cxn modelId="{E5191F03-BB19-4025-B516-00D6EE1ABAF0}" type="presOf" srcId="{CDADC20A-8DD8-4299-95E6-E2CDEB301228}" destId="{2055C27C-FD94-4F06-A22A-093260834F1B}" srcOrd="0" destOrd="0" presId="urn:microsoft.com/office/officeart/2005/8/layout/cycle8"/>
    <dgm:cxn modelId="{D8A87B21-31F3-4E0B-B3B6-710D16F360E6}" type="presOf" srcId="{403B2C09-0653-4C1E-A308-D3C7FAEC2CC7}" destId="{EC57A3CD-A2B3-47A8-80CA-48EC204D5C05}" srcOrd="1" destOrd="0" presId="urn:microsoft.com/office/officeart/2005/8/layout/cycle8"/>
    <dgm:cxn modelId="{5BFC3223-2BD8-4E0B-BBF7-207197C9D23B}" type="presOf" srcId="{9483854C-B76F-4D68-BE38-3F2EE9CB905F}" destId="{24AB920C-6515-492D-89A2-DA18FED3925A}" srcOrd="0" destOrd="0" presId="urn:microsoft.com/office/officeart/2005/8/layout/cycle8"/>
    <dgm:cxn modelId="{D8863525-2F7D-4B16-A67E-462DB1DAB7A6}" srcId="{E8E6096D-4542-4CCF-A264-E92F55771EEF}" destId="{403B2C09-0653-4C1E-A308-D3C7FAEC2CC7}" srcOrd="3" destOrd="0" parTransId="{A7675A85-CF42-4F47-A119-65D497A101C9}" sibTransId="{17866139-29FB-4676-B236-B275CF5DC75F}"/>
    <dgm:cxn modelId="{D12AE02D-E288-4AD4-8946-4634569B3F9B}" type="presOf" srcId="{9483854C-B76F-4D68-BE38-3F2EE9CB905F}" destId="{76A5A748-2C40-47A6-88BB-00FB8A0027CB}" srcOrd="1" destOrd="0" presId="urn:microsoft.com/office/officeart/2005/8/layout/cycle8"/>
    <dgm:cxn modelId="{97194C65-FA54-4C07-B1AB-B693FA3BA701}" srcId="{E8E6096D-4542-4CCF-A264-E92F55771EEF}" destId="{9483854C-B76F-4D68-BE38-3F2EE9CB905F}" srcOrd="1" destOrd="0" parTransId="{F4B206B9-3F02-47F5-9EBC-CE25771CBBA7}" sibTransId="{A31CC1DF-4691-4BCA-85B3-28B2E509FFEB}"/>
    <dgm:cxn modelId="{C3FCD74C-63E5-486E-BC19-3A4859D51D20}" type="presOf" srcId="{29B1E262-3E9D-4075-AB46-CB4208089C99}" destId="{C49DDC3E-E226-4926-9CBC-40D62D3CD9C4}" srcOrd="1" destOrd="0" presId="urn:microsoft.com/office/officeart/2005/8/layout/cycle8"/>
    <dgm:cxn modelId="{F16D3254-0790-4701-9391-56A8B882A2FB}" type="presOf" srcId="{E8E6096D-4542-4CCF-A264-E92F55771EEF}" destId="{A9DDBD70-9417-4074-B06C-08C3B6213244}" srcOrd="0" destOrd="0" presId="urn:microsoft.com/office/officeart/2005/8/layout/cycle8"/>
    <dgm:cxn modelId="{3ABA9F91-6894-49A9-9B8B-2BFFA46FCE05}" type="presOf" srcId="{CDADC20A-8DD8-4299-95E6-E2CDEB301228}" destId="{AC040D86-8C96-4030-8E28-ACC8138994EE}" srcOrd="1" destOrd="0" presId="urn:microsoft.com/office/officeart/2005/8/layout/cycle8"/>
    <dgm:cxn modelId="{8BCA5192-8C96-40A3-9662-4C8ED26C4EA2}" type="presOf" srcId="{29B1E262-3E9D-4075-AB46-CB4208089C99}" destId="{A2D5DF9C-591B-4061-ADC1-4689357B36F6}" srcOrd="0" destOrd="0" presId="urn:microsoft.com/office/officeart/2005/8/layout/cycle8"/>
    <dgm:cxn modelId="{0F876EB3-118B-4E9E-8F54-A7EE16F8C1A2}" srcId="{E8E6096D-4542-4CCF-A264-E92F55771EEF}" destId="{CDADC20A-8DD8-4299-95E6-E2CDEB301228}" srcOrd="0" destOrd="0" parTransId="{07A3409F-586E-44AC-B334-C9B2051BAD19}" sibTransId="{6A0618AF-95C7-4A8A-BC20-42289170C34D}"/>
    <dgm:cxn modelId="{8CE6F7E8-7F1C-4BE8-8360-60F52D6EB7A6}" type="presOf" srcId="{403B2C09-0653-4C1E-A308-D3C7FAEC2CC7}" destId="{01A61569-DA9B-47D1-922D-3F096A00CE99}" srcOrd="0" destOrd="0" presId="urn:microsoft.com/office/officeart/2005/8/layout/cycle8"/>
    <dgm:cxn modelId="{D081DAEA-94CD-4A70-9152-07817F7C07C7}" srcId="{E8E6096D-4542-4CCF-A264-E92F55771EEF}" destId="{29B1E262-3E9D-4075-AB46-CB4208089C99}" srcOrd="2" destOrd="0" parTransId="{617EA7F4-D042-491A-84C7-9FE24340C4D9}" sibTransId="{4C940047-1A4F-440E-8A94-A80AF95D107A}"/>
    <dgm:cxn modelId="{CCB88212-5CE4-4C06-B26D-51FE3260EF71}" type="presParOf" srcId="{A9DDBD70-9417-4074-B06C-08C3B6213244}" destId="{2055C27C-FD94-4F06-A22A-093260834F1B}" srcOrd="0" destOrd="0" presId="urn:microsoft.com/office/officeart/2005/8/layout/cycle8"/>
    <dgm:cxn modelId="{DD120362-AB30-4675-83B7-771F9E0FD5D1}" type="presParOf" srcId="{A9DDBD70-9417-4074-B06C-08C3B6213244}" destId="{630CBC3F-E687-44FF-A1D0-E4C6B41201C3}" srcOrd="1" destOrd="0" presId="urn:microsoft.com/office/officeart/2005/8/layout/cycle8"/>
    <dgm:cxn modelId="{6FECF57F-4681-4EEC-8EFB-8AB7F87A3497}" type="presParOf" srcId="{A9DDBD70-9417-4074-B06C-08C3B6213244}" destId="{2D4FC5EF-CB9F-4558-A7FC-383AC566CDAF}" srcOrd="2" destOrd="0" presId="urn:microsoft.com/office/officeart/2005/8/layout/cycle8"/>
    <dgm:cxn modelId="{A7A05E68-5C6D-440D-947C-2B3286A0B710}" type="presParOf" srcId="{A9DDBD70-9417-4074-B06C-08C3B6213244}" destId="{AC040D86-8C96-4030-8E28-ACC8138994EE}" srcOrd="3" destOrd="0" presId="urn:microsoft.com/office/officeart/2005/8/layout/cycle8"/>
    <dgm:cxn modelId="{57A39180-24A5-41D0-97B2-1E08DC55837B}" type="presParOf" srcId="{A9DDBD70-9417-4074-B06C-08C3B6213244}" destId="{24AB920C-6515-492D-89A2-DA18FED3925A}" srcOrd="4" destOrd="0" presId="urn:microsoft.com/office/officeart/2005/8/layout/cycle8"/>
    <dgm:cxn modelId="{1B6842B8-F889-4353-9CE5-96EFAA98EF00}" type="presParOf" srcId="{A9DDBD70-9417-4074-B06C-08C3B6213244}" destId="{5F0F2562-8643-49CE-A7AE-3298C34F1BC4}" srcOrd="5" destOrd="0" presId="urn:microsoft.com/office/officeart/2005/8/layout/cycle8"/>
    <dgm:cxn modelId="{28E73BFA-E57D-440F-94B8-C0263422E3F1}" type="presParOf" srcId="{A9DDBD70-9417-4074-B06C-08C3B6213244}" destId="{F87C916B-6CE4-40AC-9150-7C259E03F632}" srcOrd="6" destOrd="0" presId="urn:microsoft.com/office/officeart/2005/8/layout/cycle8"/>
    <dgm:cxn modelId="{B91A8210-4BDF-4AFC-86E5-CFB70D287B01}" type="presParOf" srcId="{A9DDBD70-9417-4074-B06C-08C3B6213244}" destId="{76A5A748-2C40-47A6-88BB-00FB8A0027CB}" srcOrd="7" destOrd="0" presId="urn:microsoft.com/office/officeart/2005/8/layout/cycle8"/>
    <dgm:cxn modelId="{E1FDEC63-40E0-4A6C-AD5F-3BE79FF7AEF4}" type="presParOf" srcId="{A9DDBD70-9417-4074-B06C-08C3B6213244}" destId="{A2D5DF9C-591B-4061-ADC1-4689357B36F6}" srcOrd="8" destOrd="0" presId="urn:microsoft.com/office/officeart/2005/8/layout/cycle8"/>
    <dgm:cxn modelId="{1902937A-DF2B-415F-AFC0-E38684F699BA}" type="presParOf" srcId="{A9DDBD70-9417-4074-B06C-08C3B6213244}" destId="{B1632142-15F5-46E4-85DF-951892A90012}" srcOrd="9" destOrd="0" presId="urn:microsoft.com/office/officeart/2005/8/layout/cycle8"/>
    <dgm:cxn modelId="{2F79175B-5978-4C51-9FE2-534CFBCC47AF}" type="presParOf" srcId="{A9DDBD70-9417-4074-B06C-08C3B6213244}" destId="{99696004-C135-4CD2-B2D1-34EB1E36A8F8}" srcOrd="10" destOrd="0" presId="urn:microsoft.com/office/officeart/2005/8/layout/cycle8"/>
    <dgm:cxn modelId="{E56735A4-73CF-44B5-B1EE-275096D6C183}" type="presParOf" srcId="{A9DDBD70-9417-4074-B06C-08C3B6213244}" destId="{C49DDC3E-E226-4926-9CBC-40D62D3CD9C4}" srcOrd="11" destOrd="0" presId="urn:microsoft.com/office/officeart/2005/8/layout/cycle8"/>
    <dgm:cxn modelId="{37AAAA31-A0B2-4EEA-832D-6ED683F3797A}" type="presParOf" srcId="{A9DDBD70-9417-4074-B06C-08C3B6213244}" destId="{01A61569-DA9B-47D1-922D-3F096A00CE99}" srcOrd="12" destOrd="0" presId="urn:microsoft.com/office/officeart/2005/8/layout/cycle8"/>
    <dgm:cxn modelId="{1AFA9A6A-DFB8-447E-931E-59280F6613B2}" type="presParOf" srcId="{A9DDBD70-9417-4074-B06C-08C3B6213244}" destId="{4141AAFA-BA61-4C01-8FA9-B16A9DD210BF}" srcOrd="13" destOrd="0" presId="urn:microsoft.com/office/officeart/2005/8/layout/cycle8"/>
    <dgm:cxn modelId="{910A6A9C-2B4C-4ABF-B703-6BE19ABD7B24}" type="presParOf" srcId="{A9DDBD70-9417-4074-B06C-08C3B6213244}" destId="{1CE26EA1-CDD9-4FBA-8C33-9DF82000087A}" srcOrd="14" destOrd="0" presId="urn:microsoft.com/office/officeart/2005/8/layout/cycle8"/>
    <dgm:cxn modelId="{E1435A97-72D9-4255-B8A2-2A4EC9F9006F}" type="presParOf" srcId="{A9DDBD70-9417-4074-B06C-08C3B6213244}" destId="{EC57A3CD-A2B3-47A8-80CA-48EC204D5C05}" srcOrd="15" destOrd="0" presId="urn:microsoft.com/office/officeart/2005/8/layout/cycle8"/>
    <dgm:cxn modelId="{9A096EB3-F258-49FA-ABF5-270F437DC2C1}" type="presParOf" srcId="{A9DDBD70-9417-4074-B06C-08C3B6213244}" destId="{14A876C4-CB59-4FE2-BA0F-5492FAFF03F1}" srcOrd="16" destOrd="0" presId="urn:microsoft.com/office/officeart/2005/8/layout/cycle8"/>
    <dgm:cxn modelId="{C456C70E-2185-4702-BF6E-786EF98D39C6}" type="presParOf" srcId="{A9DDBD70-9417-4074-B06C-08C3B6213244}" destId="{73933266-A7F6-4187-A2CF-0EF0E8251AA6}" srcOrd="17" destOrd="0" presId="urn:microsoft.com/office/officeart/2005/8/layout/cycle8"/>
    <dgm:cxn modelId="{9032185F-BB6B-42DD-8CCB-942A42F52DF5}" type="presParOf" srcId="{A9DDBD70-9417-4074-B06C-08C3B6213244}" destId="{15A54533-099F-42AA-94B3-4AD75912A4C3}" srcOrd="18" destOrd="0" presId="urn:microsoft.com/office/officeart/2005/8/layout/cycle8"/>
    <dgm:cxn modelId="{79170675-C0DB-4348-9EC0-13EAD6A6B6BF}" type="presParOf" srcId="{A9DDBD70-9417-4074-B06C-08C3B6213244}" destId="{987D3ADB-1C21-4F4A-BD8E-8E6DD3402396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174A2-07CA-4F87-B880-7AD2E1D3F79B}">
      <dsp:nvSpPr>
        <dsp:cNvPr id="0" name=""/>
        <dsp:cNvSpPr/>
      </dsp:nvSpPr>
      <dsp:spPr>
        <a:xfrm>
          <a:off x="5047" y="2608758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Strategic Objectives</a:t>
          </a:r>
        </a:p>
      </dsp:txBody>
      <dsp:txXfrm>
        <a:off x="25699" y="2629410"/>
        <a:ext cx="1368919" cy="663807"/>
      </dsp:txXfrm>
    </dsp:sp>
    <dsp:sp modelId="{F69C3A85-6F39-4474-8EF8-736987DE9737}">
      <dsp:nvSpPr>
        <dsp:cNvPr id="0" name=""/>
        <dsp:cNvSpPr/>
      </dsp:nvSpPr>
      <dsp:spPr>
        <a:xfrm rot="17945813">
          <a:off x="1117320" y="2442100"/>
          <a:ext cx="1159990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1159990" y="1241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8316" y="2425515"/>
        <a:ext cx="57999" cy="57999"/>
      </dsp:txXfrm>
    </dsp:sp>
    <dsp:sp modelId="{BB074A8E-8766-4286-B222-D225AB4072D7}">
      <dsp:nvSpPr>
        <dsp:cNvPr id="0" name=""/>
        <dsp:cNvSpPr/>
      </dsp:nvSpPr>
      <dsp:spPr>
        <a:xfrm>
          <a:off x="1979361" y="1595159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Analytics Methodologies</a:t>
          </a:r>
        </a:p>
      </dsp:txBody>
      <dsp:txXfrm>
        <a:off x="2000013" y="1615811"/>
        <a:ext cx="1368919" cy="663807"/>
      </dsp:txXfrm>
    </dsp:sp>
    <dsp:sp modelId="{6FF4115D-9C29-4529-AF7B-7D1B73256A0A}">
      <dsp:nvSpPr>
        <dsp:cNvPr id="0" name=""/>
        <dsp:cNvSpPr/>
      </dsp:nvSpPr>
      <dsp:spPr>
        <a:xfrm rot="18289469">
          <a:off x="3177736" y="1529861"/>
          <a:ext cx="987786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987786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6935" y="1517581"/>
        <a:ext cx="49389" cy="49389"/>
      </dsp:txXfrm>
    </dsp:sp>
    <dsp:sp modelId="{31C9DDFD-5756-4C20-8006-447F2F49B7D8}">
      <dsp:nvSpPr>
        <dsp:cNvPr id="0" name=""/>
        <dsp:cNvSpPr/>
      </dsp:nvSpPr>
      <dsp:spPr>
        <a:xfrm>
          <a:off x="3953674" y="784281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In-House Solution</a:t>
          </a:r>
        </a:p>
      </dsp:txBody>
      <dsp:txXfrm>
        <a:off x="3974326" y="804933"/>
        <a:ext cx="1368919" cy="663807"/>
      </dsp:txXfrm>
    </dsp:sp>
    <dsp:sp modelId="{F206ECC3-43C0-48A1-8DA3-7408E1CC8434}">
      <dsp:nvSpPr>
        <dsp:cNvPr id="0" name=""/>
        <dsp:cNvSpPr/>
      </dsp:nvSpPr>
      <dsp:spPr>
        <a:xfrm rot="19457599">
          <a:off x="5298604" y="921702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28576" y="916750"/>
        <a:ext cx="34733" cy="34733"/>
      </dsp:txXfrm>
    </dsp:sp>
    <dsp:sp modelId="{9B094DE4-0C2E-4092-B9D8-3D43D2CBB805}">
      <dsp:nvSpPr>
        <dsp:cNvPr id="0" name=""/>
        <dsp:cNvSpPr/>
      </dsp:nvSpPr>
      <dsp:spPr>
        <a:xfrm>
          <a:off x="5927988" y="378841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Exists…Implement</a:t>
          </a:r>
        </a:p>
      </dsp:txBody>
      <dsp:txXfrm>
        <a:off x="5948640" y="399493"/>
        <a:ext cx="1368919" cy="663807"/>
      </dsp:txXfrm>
    </dsp:sp>
    <dsp:sp modelId="{9AF0C805-7E19-407F-8081-3EE9EF050D45}">
      <dsp:nvSpPr>
        <dsp:cNvPr id="0" name=""/>
        <dsp:cNvSpPr/>
      </dsp:nvSpPr>
      <dsp:spPr>
        <a:xfrm>
          <a:off x="7338212" y="718983"/>
          <a:ext cx="564089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564089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606154" y="717295"/>
        <a:ext cx="28204" cy="28204"/>
      </dsp:txXfrm>
    </dsp:sp>
    <dsp:sp modelId="{40C28906-AF6D-4AD8-B79C-8F31B2666518}">
      <dsp:nvSpPr>
        <dsp:cNvPr id="0" name=""/>
        <dsp:cNvSpPr/>
      </dsp:nvSpPr>
      <dsp:spPr>
        <a:xfrm>
          <a:off x="7902301" y="378841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</a:t>
          </a:r>
        </a:p>
      </dsp:txBody>
      <dsp:txXfrm>
        <a:off x="7922953" y="399493"/>
        <a:ext cx="1368919" cy="663807"/>
      </dsp:txXfrm>
    </dsp:sp>
    <dsp:sp modelId="{F7A4D666-3722-46BA-BF97-439C837D4CA0}">
      <dsp:nvSpPr>
        <dsp:cNvPr id="0" name=""/>
        <dsp:cNvSpPr/>
      </dsp:nvSpPr>
      <dsp:spPr>
        <a:xfrm>
          <a:off x="9312525" y="718983"/>
          <a:ext cx="564089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564089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580468" y="717295"/>
        <a:ext cx="28204" cy="28204"/>
      </dsp:txXfrm>
    </dsp:sp>
    <dsp:sp modelId="{5F210807-1837-44CD-8518-81B2EE3B7F68}">
      <dsp:nvSpPr>
        <dsp:cNvPr id="0" name=""/>
        <dsp:cNvSpPr/>
      </dsp:nvSpPr>
      <dsp:spPr>
        <a:xfrm>
          <a:off x="9876615" y="378841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Implement</a:t>
          </a:r>
        </a:p>
      </dsp:txBody>
      <dsp:txXfrm>
        <a:off x="9897267" y="399493"/>
        <a:ext cx="1368919" cy="663807"/>
      </dsp:txXfrm>
    </dsp:sp>
    <dsp:sp modelId="{C60231FA-4AF9-48D6-8C3D-0CB0418D6BB3}">
      <dsp:nvSpPr>
        <dsp:cNvPr id="0" name=""/>
        <dsp:cNvSpPr/>
      </dsp:nvSpPr>
      <dsp:spPr>
        <a:xfrm rot="2142401">
          <a:off x="5298604" y="1327142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28576" y="1322189"/>
        <a:ext cx="34733" cy="34733"/>
      </dsp:txXfrm>
    </dsp:sp>
    <dsp:sp modelId="{AD0E8301-E8C4-4DE6-BD22-1D5196BF0129}">
      <dsp:nvSpPr>
        <dsp:cNvPr id="0" name=""/>
        <dsp:cNvSpPr/>
      </dsp:nvSpPr>
      <dsp:spPr>
        <a:xfrm>
          <a:off x="5927988" y="1189720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Build</a:t>
          </a:r>
        </a:p>
      </dsp:txBody>
      <dsp:txXfrm>
        <a:off x="5948640" y="1210372"/>
        <a:ext cx="1368919" cy="663807"/>
      </dsp:txXfrm>
    </dsp:sp>
    <dsp:sp modelId="{0DBB2467-F734-4B04-96FA-F42CD1B9ADC0}">
      <dsp:nvSpPr>
        <dsp:cNvPr id="0" name=""/>
        <dsp:cNvSpPr/>
      </dsp:nvSpPr>
      <dsp:spPr>
        <a:xfrm rot="3310531">
          <a:off x="3177736" y="2340740"/>
          <a:ext cx="987786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987786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46935" y="2328460"/>
        <a:ext cx="49389" cy="49389"/>
      </dsp:txXfrm>
    </dsp:sp>
    <dsp:sp modelId="{73A7463E-4AF8-4A70-891E-1316D3F44026}">
      <dsp:nvSpPr>
        <dsp:cNvPr id="0" name=""/>
        <dsp:cNvSpPr/>
      </dsp:nvSpPr>
      <dsp:spPr>
        <a:xfrm>
          <a:off x="3953674" y="2406038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External Solution</a:t>
          </a:r>
        </a:p>
      </dsp:txBody>
      <dsp:txXfrm>
        <a:off x="3974326" y="2426690"/>
        <a:ext cx="1368919" cy="663807"/>
      </dsp:txXfrm>
    </dsp:sp>
    <dsp:sp modelId="{D6C53267-031F-400F-B75F-6E5B72FB56EE}">
      <dsp:nvSpPr>
        <dsp:cNvPr id="0" name=""/>
        <dsp:cNvSpPr/>
      </dsp:nvSpPr>
      <dsp:spPr>
        <a:xfrm rot="19457599">
          <a:off x="5298604" y="2543460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28576" y="2538508"/>
        <a:ext cx="34733" cy="34733"/>
      </dsp:txXfrm>
    </dsp:sp>
    <dsp:sp modelId="{109D53D6-98FF-4871-B7D0-D1562240CA5C}">
      <dsp:nvSpPr>
        <dsp:cNvPr id="0" name=""/>
        <dsp:cNvSpPr/>
      </dsp:nvSpPr>
      <dsp:spPr>
        <a:xfrm>
          <a:off x="5927988" y="2000599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Contract</a:t>
          </a:r>
        </a:p>
      </dsp:txBody>
      <dsp:txXfrm>
        <a:off x="5948640" y="2021251"/>
        <a:ext cx="1368919" cy="663807"/>
      </dsp:txXfrm>
    </dsp:sp>
    <dsp:sp modelId="{309DADF1-CC00-428A-B1F2-E029A484FFB7}">
      <dsp:nvSpPr>
        <dsp:cNvPr id="0" name=""/>
        <dsp:cNvSpPr/>
      </dsp:nvSpPr>
      <dsp:spPr>
        <a:xfrm rot="2142401">
          <a:off x="5298604" y="2948899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628576" y="2943947"/>
        <a:ext cx="34733" cy="34733"/>
      </dsp:txXfrm>
    </dsp:sp>
    <dsp:sp modelId="{C5DF4F52-699A-4194-AD5A-1C4B3C8C1AA9}">
      <dsp:nvSpPr>
        <dsp:cNvPr id="0" name=""/>
        <dsp:cNvSpPr/>
      </dsp:nvSpPr>
      <dsp:spPr>
        <a:xfrm>
          <a:off x="5927988" y="2811478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Purchase</a:t>
          </a:r>
        </a:p>
      </dsp:txBody>
      <dsp:txXfrm>
        <a:off x="5948640" y="2832130"/>
        <a:ext cx="1368919" cy="663807"/>
      </dsp:txXfrm>
    </dsp:sp>
    <dsp:sp modelId="{CE1F27A5-D18C-47B7-B79F-F971DF84737B}">
      <dsp:nvSpPr>
        <dsp:cNvPr id="0" name=""/>
        <dsp:cNvSpPr/>
      </dsp:nvSpPr>
      <dsp:spPr>
        <a:xfrm rot="3654187">
          <a:off x="1117320" y="3455699"/>
          <a:ext cx="1159990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1159990" y="1241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68316" y="3439113"/>
        <a:ext cx="57999" cy="57999"/>
      </dsp:txXfrm>
    </dsp:sp>
    <dsp:sp modelId="{217D8CF5-8A3E-4CFC-BCDF-F4A57AAF413E}">
      <dsp:nvSpPr>
        <dsp:cNvPr id="0" name=""/>
        <dsp:cNvSpPr/>
      </dsp:nvSpPr>
      <dsp:spPr>
        <a:xfrm>
          <a:off x="1979361" y="3622356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AI Methodologies</a:t>
          </a:r>
        </a:p>
      </dsp:txBody>
      <dsp:txXfrm>
        <a:off x="2000013" y="3643008"/>
        <a:ext cx="1368919" cy="663807"/>
      </dsp:txXfrm>
    </dsp:sp>
    <dsp:sp modelId="{64D93277-9B8F-409F-8DA6-C8981F1B1787}">
      <dsp:nvSpPr>
        <dsp:cNvPr id="0" name=""/>
        <dsp:cNvSpPr/>
      </dsp:nvSpPr>
      <dsp:spPr>
        <a:xfrm rot="19457599">
          <a:off x="3324290" y="3759778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4262" y="3754826"/>
        <a:ext cx="34733" cy="34733"/>
      </dsp:txXfrm>
    </dsp:sp>
    <dsp:sp modelId="{162DA042-312D-433D-AC17-BBB3B15972CA}">
      <dsp:nvSpPr>
        <dsp:cNvPr id="0" name=""/>
        <dsp:cNvSpPr/>
      </dsp:nvSpPr>
      <dsp:spPr>
        <a:xfrm>
          <a:off x="3953674" y="3216917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In-House Solution</a:t>
          </a:r>
        </a:p>
      </dsp:txBody>
      <dsp:txXfrm>
        <a:off x="3974326" y="3237569"/>
        <a:ext cx="1368919" cy="663807"/>
      </dsp:txXfrm>
    </dsp:sp>
    <dsp:sp modelId="{A57B132C-F6E0-4DCB-B71F-181AF64DEF26}">
      <dsp:nvSpPr>
        <dsp:cNvPr id="0" name=""/>
        <dsp:cNvSpPr/>
      </dsp:nvSpPr>
      <dsp:spPr>
        <a:xfrm rot="2142401">
          <a:off x="3324290" y="4165218"/>
          <a:ext cx="694678" cy="24829"/>
        </a:xfrm>
        <a:custGeom>
          <a:avLst/>
          <a:gdLst/>
          <a:ahLst/>
          <a:cxnLst/>
          <a:rect l="0" t="0" r="0" b="0"/>
          <a:pathLst>
            <a:path>
              <a:moveTo>
                <a:pt x="0" y="12414"/>
              </a:moveTo>
              <a:lnTo>
                <a:pt x="694678" y="1241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54262" y="4160265"/>
        <a:ext cx="34733" cy="34733"/>
      </dsp:txXfrm>
    </dsp:sp>
    <dsp:sp modelId="{8C66B2D5-1266-40EB-BAD3-AA82C6AABE87}">
      <dsp:nvSpPr>
        <dsp:cNvPr id="0" name=""/>
        <dsp:cNvSpPr/>
      </dsp:nvSpPr>
      <dsp:spPr>
        <a:xfrm>
          <a:off x="3953674" y="4027796"/>
          <a:ext cx="1410223" cy="7051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External Solution</a:t>
          </a:r>
        </a:p>
      </dsp:txBody>
      <dsp:txXfrm>
        <a:off x="3974326" y="4048448"/>
        <a:ext cx="1368919" cy="66380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E97D9-F276-4A1B-9214-3B6B97DC7B35}">
      <dsp:nvSpPr>
        <dsp:cNvPr id="0" name=""/>
        <dsp:cNvSpPr/>
      </dsp:nvSpPr>
      <dsp:spPr>
        <a:xfrm>
          <a:off x="2944019" y="0"/>
          <a:ext cx="5364162" cy="536416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042879-53A7-4698-9AA4-9906AE7C6C70}">
      <dsp:nvSpPr>
        <dsp:cNvPr id="0" name=""/>
        <dsp:cNvSpPr/>
      </dsp:nvSpPr>
      <dsp:spPr>
        <a:xfrm>
          <a:off x="3292689" y="348670"/>
          <a:ext cx="2145664" cy="21456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Market Penetration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(Existing Portfolio in Current Markets)</a:t>
          </a:r>
        </a:p>
      </dsp:txBody>
      <dsp:txXfrm>
        <a:off x="3397432" y="453413"/>
        <a:ext cx="1936178" cy="1936178"/>
      </dsp:txXfrm>
    </dsp:sp>
    <dsp:sp modelId="{0940CD77-6ADE-4A0C-9A6E-FA496974B78F}">
      <dsp:nvSpPr>
        <dsp:cNvPr id="0" name=""/>
        <dsp:cNvSpPr/>
      </dsp:nvSpPr>
      <dsp:spPr>
        <a:xfrm>
          <a:off x="5813845" y="348670"/>
          <a:ext cx="2145664" cy="21456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Organic Product Development or Portfolio Extension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918588" y="453413"/>
        <a:ext cx="1936178" cy="1936178"/>
      </dsp:txXfrm>
    </dsp:sp>
    <dsp:sp modelId="{A873FB4E-DD49-4B3B-9F95-F0F31B79BEB4}">
      <dsp:nvSpPr>
        <dsp:cNvPr id="0" name=""/>
        <dsp:cNvSpPr/>
      </dsp:nvSpPr>
      <dsp:spPr>
        <a:xfrm>
          <a:off x="3292689" y="2869826"/>
          <a:ext cx="2145664" cy="21456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New Market Development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(White Space analysis – not served or under-served)</a:t>
          </a:r>
        </a:p>
      </dsp:txBody>
      <dsp:txXfrm>
        <a:off x="3397432" y="2974569"/>
        <a:ext cx="1936178" cy="1936178"/>
      </dsp:txXfrm>
    </dsp:sp>
    <dsp:sp modelId="{C906F535-66F9-4666-BA3C-3C2FE2CA5BB6}">
      <dsp:nvSpPr>
        <dsp:cNvPr id="0" name=""/>
        <dsp:cNvSpPr/>
      </dsp:nvSpPr>
      <dsp:spPr>
        <a:xfrm>
          <a:off x="5813845" y="2869826"/>
          <a:ext cx="2145664" cy="21456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Portfolio Diversification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(Related or Unrelated – External – Acquisition, Strategic Alliance, etc.)</a:t>
          </a:r>
        </a:p>
      </dsp:txBody>
      <dsp:txXfrm>
        <a:off x="5918588" y="2974569"/>
        <a:ext cx="1936178" cy="19361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7B49D-27D9-4882-BAE4-53374E71FB26}">
      <dsp:nvSpPr>
        <dsp:cNvPr id="0" name=""/>
        <dsp:cNvSpPr/>
      </dsp:nvSpPr>
      <dsp:spPr>
        <a:xfrm>
          <a:off x="2155731" y="383098"/>
          <a:ext cx="5112639" cy="5112639"/>
        </a:xfrm>
        <a:prstGeom prst="pie">
          <a:avLst>
            <a:gd name="adj1" fmla="val 162000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500" kern="1200" dirty="0"/>
        </a:p>
      </dsp:txBody>
      <dsp:txXfrm>
        <a:off x="4869690" y="1442754"/>
        <a:ext cx="1886807" cy="1399889"/>
      </dsp:txXfrm>
    </dsp:sp>
    <dsp:sp modelId="{142434D9-2EA2-442B-9D91-45F38CE95479}">
      <dsp:nvSpPr>
        <dsp:cNvPr id="0" name=""/>
        <dsp:cNvSpPr/>
      </dsp:nvSpPr>
      <dsp:spPr>
        <a:xfrm>
          <a:off x="2201208" y="600214"/>
          <a:ext cx="5021685" cy="5021685"/>
        </a:xfrm>
        <a:prstGeom prst="pie">
          <a:avLst>
            <a:gd name="adj1" fmla="val 0"/>
            <a:gd name="adj2" fmla="val 54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500" kern="1200" dirty="0"/>
        </a:p>
      </dsp:txBody>
      <dsp:txXfrm>
        <a:off x="4866886" y="3206110"/>
        <a:ext cx="1853240" cy="1374985"/>
      </dsp:txXfrm>
    </dsp:sp>
    <dsp:sp modelId="{231A5B5B-89D5-4DDD-8F3E-99CD97A13D47}">
      <dsp:nvSpPr>
        <dsp:cNvPr id="0" name=""/>
        <dsp:cNvSpPr/>
      </dsp:nvSpPr>
      <dsp:spPr>
        <a:xfrm>
          <a:off x="1984092" y="554737"/>
          <a:ext cx="5112639" cy="5112639"/>
        </a:xfrm>
        <a:prstGeom prst="pie">
          <a:avLst>
            <a:gd name="adj1" fmla="val 5400000"/>
            <a:gd name="adj2" fmla="val 10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495965" y="3207831"/>
        <a:ext cx="1886807" cy="1399889"/>
      </dsp:txXfrm>
    </dsp:sp>
    <dsp:sp modelId="{0A1AE89D-8C54-43FF-BB15-4C54DBEB58E0}">
      <dsp:nvSpPr>
        <dsp:cNvPr id="0" name=""/>
        <dsp:cNvSpPr/>
      </dsp:nvSpPr>
      <dsp:spPr>
        <a:xfrm>
          <a:off x="1984092" y="383098"/>
          <a:ext cx="5112639" cy="5112639"/>
        </a:xfrm>
        <a:prstGeom prst="pie">
          <a:avLst>
            <a:gd name="adj1" fmla="val 108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6500" kern="1200" dirty="0"/>
        </a:p>
      </dsp:txBody>
      <dsp:txXfrm>
        <a:off x="2495965" y="1442754"/>
        <a:ext cx="1886807" cy="1399889"/>
      </dsp:txXfrm>
    </dsp:sp>
    <dsp:sp modelId="{649D147B-F497-4669-BB79-1539338185E1}">
      <dsp:nvSpPr>
        <dsp:cNvPr id="0" name=""/>
        <dsp:cNvSpPr/>
      </dsp:nvSpPr>
      <dsp:spPr>
        <a:xfrm>
          <a:off x="1852162" y="152384"/>
          <a:ext cx="5745632" cy="5745632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B3210-8E14-447D-9796-34D86C8272CD}">
      <dsp:nvSpPr>
        <dsp:cNvPr id="0" name=""/>
        <dsp:cNvSpPr/>
      </dsp:nvSpPr>
      <dsp:spPr>
        <a:xfrm>
          <a:off x="1839554" y="238560"/>
          <a:ext cx="5745632" cy="574563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419930-2192-4374-9E8D-827396A07477}">
      <dsp:nvSpPr>
        <dsp:cNvPr id="0" name=""/>
        <dsp:cNvSpPr/>
      </dsp:nvSpPr>
      <dsp:spPr>
        <a:xfrm>
          <a:off x="1667596" y="238240"/>
          <a:ext cx="5745632" cy="574563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2C17C0-532A-42A0-96BF-88782BF50787}">
      <dsp:nvSpPr>
        <dsp:cNvPr id="0" name=""/>
        <dsp:cNvSpPr/>
      </dsp:nvSpPr>
      <dsp:spPr>
        <a:xfrm>
          <a:off x="1667596" y="66602"/>
          <a:ext cx="5745632" cy="5745632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2D264-8F4E-407E-9F73-E64445816CB4}">
      <dsp:nvSpPr>
        <dsp:cNvPr id="0" name=""/>
        <dsp:cNvSpPr/>
      </dsp:nvSpPr>
      <dsp:spPr>
        <a:xfrm rot="5400000">
          <a:off x="247769" y="2493118"/>
          <a:ext cx="736629" cy="1225734"/>
        </a:xfrm>
        <a:prstGeom prst="corner">
          <a:avLst>
            <a:gd name="adj1" fmla="val 16120"/>
            <a:gd name="adj2" fmla="val 1611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B50DF4-62AD-4196-AD16-7D52892A04A8}">
      <dsp:nvSpPr>
        <dsp:cNvPr id="0" name=""/>
        <dsp:cNvSpPr/>
      </dsp:nvSpPr>
      <dsp:spPr>
        <a:xfrm>
          <a:off x="124807" y="2859348"/>
          <a:ext cx="1106599" cy="9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Salience -  what do customers want…</a:t>
          </a:r>
          <a:br>
            <a:rPr lang="en-US" sz="1500" kern="1200" dirty="0"/>
          </a:br>
          <a:r>
            <a:rPr lang="en-US" sz="1500" kern="1200" dirty="0"/>
            <a:t>importance</a:t>
          </a:r>
        </a:p>
      </dsp:txBody>
      <dsp:txXfrm>
        <a:off x="124807" y="2859348"/>
        <a:ext cx="1106599" cy="969999"/>
      </dsp:txXfrm>
    </dsp:sp>
    <dsp:sp modelId="{38AAFADA-0BED-470F-98F3-CD3726773292}">
      <dsp:nvSpPr>
        <dsp:cNvPr id="0" name=""/>
        <dsp:cNvSpPr/>
      </dsp:nvSpPr>
      <dsp:spPr>
        <a:xfrm>
          <a:off x="1022614" y="2402878"/>
          <a:ext cx="208792" cy="208792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069060-136C-408F-979A-6C1E4A0DE409}">
      <dsp:nvSpPr>
        <dsp:cNvPr id="0" name=""/>
        <dsp:cNvSpPr/>
      </dsp:nvSpPr>
      <dsp:spPr>
        <a:xfrm rot="5400000">
          <a:off x="1602463" y="2157897"/>
          <a:ext cx="736629" cy="1225734"/>
        </a:xfrm>
        <a:prstGeom prst="corner">
          <a:avLst>
            <a:gd name="adj1" fmla="val 16120"/>
            <a:gd name="adj2" fmla="val 1611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4DD935-24EA-4503-BC84-CC2850B2E75E}">
      <dsp:nvSpPr>
        <dsp:cNvPr id="0" name=""/>
        <dsp:cNvSpPr/>
      </dsp:nvSpPr>
      <dsp:spPr>
        <a:xfrm>
          <a:off x="1479501" y="2524128"/>
          <a:ext cx="1106599" cy="9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479501" y="2524128"/>
        <a:ext cx="1106599" cy="969999"/>
      </dsp:txXfrm>
    </dsp:sp>
    <dsp:sp modelId="{C379090B-B1C5-4414-B7AA-B2065B1B0220}">
      <dsp:nvSpPr>
        <dsp:cNvPr id="0" name=""/>
        <dsp:cNvSpPr/>
      </dsp:nvSpPr>
      <dsp:spPr>
        <a:xfrm>
          <a:off x="2377309" y="2067657"/>
          <a:ext cx="208792" cy="208792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A86D47C-FB27-4038-8CDF-98614F1468FB}">
      <dsp:nvSpPr>
        <dsp:cNvPr id="0" name=""/>
        <dsp:cNvSpPr/>
      </dsp:nvSpPr>
      <dsp:spPr>
        <a:xfrm rot="5400000">
          <a:off x="2957157" y="1822677"/>
          <a:ext cx="736629" cy="1225734"/>
        </a:xfrm>
        <a:prstGeom prst="corner">
          <a:avLst>
            <a:gd name="adj1" fmla="val 16120"/>
            <a:gd name="adj2" fmla="val 1611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F311FD-8BA3-46F4-8E68-E750EB3752E5}">
      <dsp:nvSpPr>
        <dsp:cNvPr id="0" name=""/>
        <dsp:cNvSpPr/>
      </dsp:nvSpPr>
      <dsp:spPr>
        <a:xfrm>
          <a:off x="2834196" y="2188907"/>
          <a:ext cx="1106599" cy="9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2834196" y="2188907"/>
        <a:ext cx="1106599" cy="969999"/>
      </dsp:txXfrm>
    </dsp:sp>
    <dsp:sp modelId="{0113A416-5D1D-46CE-B683-F7C2F911A6B8}">
      <dsp:nvSpPr>
        <dsp:cNvPr id="0" name=""/>
        <dsp:cNvSpPr/>
      </dsp:nvSpPr>
      <dsp:spPr>
        <a:xfrm>
          <a:off x="3732003" y="1732437"/>
          <a:ext cx="208792" cy="208792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31C326-D1A6-4D88-BC6E-A748700361E0}">
      <dsp:nvSpPr>
        <dsp:cNvPr id="0" name=""/>
        <dsp:cNvSpPr/>
      </dsp:nvSpPr>
      <dsp:spPr>
        <a:xfrm rot="5400000">
          <a:off x="4311852" y="1487456"/>
          <a:ext cx="736629" cy="1225734"/>
        </a:xfrm>
        <a:prstGeom prst="corner">
          <a:avLst>
            <a:gd name="adj1" fmla="val 16120"/>
            <a:gd name="adj2" fmla="val 1611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935B247-12EC-4A03-837D-3E7725A5598D}">
      <dsp:nvSpPr>
        <dsp:cNvPr id="0" name=""/>
        <dsp:cNvSpPr/>
      </dsp:nvSpPr>
      <dsp:spPr>
        <a:xfrm>
          <a:off x="4188890" y="1853687"/>
          <a:ext cx="1106599" cy="9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Pricing</a:t>
          </a:r>
        </a:p>
      </dsp:txBody>
      <dsp:txXfrm>
        <a:off x="4188890" y="1853687"/>
        <a:ext cx="1106599" cy="969999"/>
      </dsp:txXfrm>
    </dsp:sp>
    <dsp:sp modelId="{4F7B79C8-1B6B-4182-B6D3-56574D5913B3}">
      <dsp:nvSpPr>
        <dsp:cNvPr id="0" name=""/>
        <dsp:cNvSpPr/>
      </dsp:nvSpPr>
      <dsp:spPr>
        <a:xfrm>
          <a:off x="5086697" y="1397216"/>
          <a:ext cx="208792" cy="208792"/>
        </a:xfrm>
        <a:prstGeom prst="triangle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EBF572-0814-48CB-B63E-88D210E0E6BF}">
      <dsp:nvSpPr>
        <dsp:cNvPr id="0" name=""/>
        <dsp:cNvSpPr/>
      </dsp:nvSpPr>
      <dsp:spPr>
        <a:xfrm rot="5400000">
          <a:off x="5666546" y="1152236"/>
          <a:ext cx="736629" cy="1225734"/>
        </a:xfrm>
        <a:prstGeom prst="corner">
          <a:avLst>
            <a:gd name="adj1" fmla="val 16120"/>
            <a:gd name="adj2" fmla="val 16110"/>
          </a:avLst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4F76E8-7AF4-4F8A-90B8-B411ABC85F6E}">
      <dsp:nvSpPr>
        <dsp:cNvPr id="0" name=""/>
        <dsp:cNvSpPr/>
      </dsp:nvSpPr>
      <dsp:spPr>
        <a:xfrm>
          <a:off x="5543584" y="1518466"/>
          <a:ext cx="1106599" cy="9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Access</a:t>
          </a:r>
        </a:p>
      </dsp:txBody>
      <dsp:txXfrm>
        <a:off x="5543584" y="1518466"/>
        <a:ext cx="1106599" cy="969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F51FE3-CE9D-4173-A55E-74C1DD0492FB}">
      <dsp:nvSpPr>
        <dsp:cNvPr id="0" name=""/>
        <dsp:cNvSpPr/>
      </dsp:nvSpPr>
      <dsp:spPr>
        <a:xfrm>
          <a:off x="3090068" y="0"/>
          <a:ext cx="5111749" cy="5111749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4A1A0E-8C28-494C-91FD-08BFE5792F45}">
      <dsp:nvSpPr>
        <dsp:cNvPr id="0" name=""/>
        <dsp:cNvSpPr/>
      </dsp:nvSpPr>
      <dsp:spPr>
        <a:xfrm>
          <a:off x="3575684" y="485616"/>
          <a:ext cx="1993582" cy="1993582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bg1"/>
              </a:solidFill>
            </a:rPr>
            <a:t>Customer Value and Product Design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73003" y="582935"/>
        <a:ext cx="1798944" cy="1798944"/>
      </dsp:txXfrm>
    </dsp:sp>
    <dsp:sp modelId="{B068933F-45C7-4453-BDD6-343E6908EA3E}">
      <dsp:nvSpPr>
        <dsp:cNvPr id="0" name=""/>
        <dsp:cNvSpPr/>
      </dsp:nvSpPr>
      <dsp:spPr>
        <a:xfrm>
          <a:off x="5722619" y="485616"/>
          <a:ext cx="1993582" cy="1993582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bg1"/>
              </a:solidFill>
            </a:rPr>
            <a:t>Portfolio Leveraging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5819938" y="582935"/>
        <a:ext cx="1798944" cy="1798944"/>
      </dsp:txXfrm>
    </dsp:sp>
    <dsp:sp modelId="{8F8ADA4F-1668-4A52-9C91-97E69E04E13E}">
      <dsp:nvSpPr>
        <dsp:cNvPr id="0" name=""/>
        <dsp:cNvSpPr/>
      </dsp:nvSpPr>
      <dsp:spPr>
        <a:xfrm>
          <a:off x="3575684" y="2632551"/>
          <a:ext cx="1993582" cy="1993582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>
              <a:solidFill>
                <a:schemeClr val="bg1"/>
              </a:solidFill>
            </a:rPr>
            <a:t>Competitive Benchmarking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673003" y="2729870"/>
        <a:ext cx="1798944" cy="1798944"/>
      </dsp:txXfrm>
    </dsp:sp>
    <dsp:sp modelId="{2D54258B-BA95-4C0A-9017-3423467C9E81}">
      <dsp:nvSpPr>
        <dsp:cNvPr id="0" name=""/>
        <dsp:cNvSpPr/>
      </dsp:nvSpPr>
      <dsp:spPr>
        <a:xfrm>
          <a:off x="5722619" y="2632551"/>
          <a:ext cx="1993582" cy="1993582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>
              <a:solidFill>
                <a:schemeClr val="bg1"/>
              </a:solidFill>
            </a:rPr>
            <a:t>Internal Efficiencies &amp; Partner </a:t>
          </a:r>
          <a:r>
            <a:rPr lang="en-CA" sz="1600" kern="1200" dirty="0">
              <a:solidFill>
                <a:schemeClr val="bg1"/>
              </a:solidFill>
            </a:rPr>
            <a:t>(Forward &amp; Backward)</a:t>
          </a:r>
          <a:r>
            <a:rPr lang="en-CA" sz="2200" kern="1200" dirty="0">
              <a:solidFill>
                <a:schemeClr val="bg1"/>
              </a:solidFill>
            </a:rPr>
            <a:t> Chain Management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5819938" y="2729870"/>
        <a:ext cx="1798944" cy="17989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48616-C62E-4990-8142-F601509B0340}">
      <dsp:nvSpPr>
        <dsp:cNvPr id="0" name=""/>
        <dsp:cNvSpPr/>
      </dsp:nvSpPr>
      <dsp:spPr>
        <a:xfrm>
          <a:off x="8349890" y="1716706"/>
          <a:ext cx="212591" cy="3670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747"/>
              </a:lnTo>
              <a:lnTo>
                <a:pt x="212591" y="36707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2D815-5FF4-43F0-8715-4C7ECBB93F54}">
      <dsp:nvSpPr>
        <dsp:cNvPr id="0" name=""/>
        <dsp:cNvSpPr/>
      </dsp:nvSpPr>
      <dsp:spPr>
        <a:xfrm>
          <a:off x="8349890" y="1716706"/>
          <a:ext cx="212591" cy="2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480"/>
              </a:lnTo>
              <a:lnTo>
                <a:pt x="212591" y="26644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F5BF-981C-4C71-B022-A945440F0A11}">
      <dsp:nvSpPr>
        <dsp:cNvPr id="0" name=""/>
        <dsp:cNvSpPr/>
      </dsp:nvSpPr>
      <dsp:spPr>
        <a:xfrm>
          <a:off x="8349890" y="1716706"/>
          <a:ext cx="212591" cy="165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213"/>
              </a:lnTo>
              <a:lnTo>
                <a:pt x="212591" y="16582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7353B3-7468-40A7-B0D0-60F14CCD383E}">
      <dsp:nvSpPr>
        <dsp:cNvPr id="0" name=""/>
        <dsp:cNvSpPr/>
      </dsp:nvSpPr>
      <dsp:spPr>
        <a:xfrm>
          <a:off x="8349890" y="1716706"/>
          <a:ext cx="212591" cy="651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947"/>
              </a:lnTo>
              <a:lnTo>
                <a:pt x="212591" y="6519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4D37BF-D90A-4F60-9FE4-A31A3DE62FC8}">
      <dsp:nvSpPr>
        <dsp:cNvPr id="0" name=""/>
        <dsp:cNvSpPr/>
      </dsp:nvSpPr>
      <dsp:spPr>
        <a:xfrm>
          <a:off x="6167284" y="710440"/>
          <a:ext cx="2749517" cy="297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814"/>
              </a:lnTo>
              <a:lnTo>
                <a:pt x="2749517" y="148814"/>
              </a:lnTo>
              <a:lnTo>
                <a:pt x="2749517" y="2976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E7DF-AB1B-4319-921E-3642F20776C5}">
      <dsp:nvSpPr>
        <dsp:cNvPr id="0" name=""/>
        <dsp:cNvSpPr/>
      </dsp:nvSpPr>
      <dsp:spPr>
        <a:xfrm>
          <a:off x="6634985" y="2722973"/>
          <a:ext cx="212591" cy="2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480"/>
              </a:lnTo>
              <a:lnTo>
                <a:pt x="212591" y="26644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98033-8899-4012-81A9-FCDB4B90F5ED}">
      <dsp:nvSpPr>
        <dsp:cNvPr id="0" name=""/>
        <dsp:cNvSpPr/>
      </dsp:nvSpPr>
      <dsp:spPr>
        <a:xfrm>
          <a:off x="6634985" y="2722973"/>
          <a:ext cx="212591" cy="165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213"/>
              </a:lnTo>
              <a:lnTo>
                <a:pt x="212591" y="16582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EB57E-4EC2-4C6E-ABFE-FCBE944D1055}">
      <dsp:nvSpPr>
        <dsp:cNvPr id="0" name=""/>
        <dsp:cNvSpPr/>
      </dsp:nvSpPr>
      <dsp:spPr>
        <a:xfrm>
          <a:off x="6634985" y="2722973"/>
          <a:ext cx="212591" cy="651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947"/>
              </a:lnTo>
              <a:lnTo>
                <a:pt x="212591" y="6519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15442-20D0-4C7E-BDF4-62A053D8AD2A}">
      <dsp:nvSpPr>
        <dsp:cNvPr id="0" name=""/>
        <dsp:cNvSpPr/>
      </dsp:nvSpPr>
      <dsp:spPr>
        <a:xfrm>
          <a:off x="6344443" y="1716706"/>
          <a:ext cx="857452" cy="297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814"/>
              </a:lnTo>
              <a:lnTo>
                <a:pt x="857452" y="148814"/>
              </a:lnTo>
              <a:lnTo>
                <a:pt x="857452" y="2976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3657A6-A687-4D1F-9883-953504093726}">
      <dsp:nvSpPr>
        <dsp:cNvPr id="0" name=""/>
        <dsp:cNvSpPr/>
      </dsp:nvSpPr>
      <dsp:spPr>
        <a:xfrm>
          <a:off x="4920080" y="2722973"/>
          <a:ext cx="212591" cy="2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480"/>
              </a:lnTo>
              <a:lnTo>
                <a:pt x="212591" y="26644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CB193-E673-4B34-A1F8-DFAA4D28322F}">
      <dsp:nvSpPr>
        <dsp:cNvPr id="0" name=""/>
        <dsp:cNvSpPr/>
      </dsp:nvSpPr>
      <dsp:spPr>
        <a:xfrm>
          <a:off x="4920080" y="2722973"/>
          <a:ext cx="212591" cy="165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213"/>
              </a:lnTo>
              <a:lnTo>
                <a:pt x="212591" y="16582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CA2BC4-60BF-44BF-8868-D129EB4C8882}">
      <dsp:nvSpPr>
        <dsp:cNvPr id="0" name=""/>
        <dsp:cNvSpPr/>
      </dsp:nvSpPr>
      <dsp:spPr>
        <a:xfrm>
          <a:off x="4920080" y="2722973"/>
          <a:ext cx="212591" cy="651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947"/>
              </a:lnTo>
              <a:lnTo>
                <a:pt x="212591" y="6519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9CC8CF-DC73-4FD1-993B-633F4CE3C04E}">
      <dsp:nvSpPr>
        <dsp:cNvPr id="0" name=""/>
        <dsp:cNvSpPr/>
      </dsp:nvSpPr>
      <dsp:spPr>
        <a:xfrm>
          <a:off x="5486991" y="1716706"/>
          <a:ext cx="857452" cy="297628"/>
        </a:xfrm>
        <a:custGeom>
          <a:avLst/>
          <a:gdLst/>
          <a:ahLst/>
          <a:cxnLst/>
          <a:rect l="0" t="0" r="0" b="0"/>
          <a:pathLst>
            <a:path>
              <a:moveTo>
                <a:pt x="857452" y="0"/>
              </a:moveTo>
              <a:lnTo>
                <a:pt x="857452" y="148814"/>
              </a:lnTo>
              <a:lnTo>
                <a:pt x="0" y="148814"/>
              </a:lnTo>
              <a:lnTo>
                <a:pt x="0" y="29762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9E48F2-0A0A-4FB2-AF72-6CC8DD18B8BD}">
      <dsp:nvSpPr>
        <dsp:cNvPr id="0" name=""/>
        <dsp:cNvSpPr/>
      </dsp:nvSpPr>
      <dsp:spPr>
        <a:xfrm>
          <a:off x="6167284" y="710440"/>
          <a:ext cx="177159" cy="297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814"/>
              </a:lnTo>
              <a:lnTo>
                <a:pt x="177159" y="148814"/>
              </a:lnTo>
              <a:lnTo>
                <a:pt x="177159" y="2976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148C6-2137-4512-A83A-15AF947CBCAE}">
      <dsp:nvSpPr>
        <dsp:cNvPr id="0" name=""/>
        <dsp:cNvSpPr/>
      </dsp:nvSpPr>
      <dsp:spPr>
        <a:xfrm>
          <a:off x="2850856" y="1716706"/>
          <a:ext cx="212591" cy="36707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0747"/>
              </a:lnTo>
              <a:lnTo>
                <a:pt x="212591" y="36707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1B40B-01EB-4025-96E3-9011BD89696E}">
      <dsp:nvSpPr>
        <dsp:cNvPr id="0" name=""/>
        <dsp:cNvSpPr/>
      </dsp:nvSpPr>
      <dsp:spPr>
        <a:xfrm>
          <a:off x="2850856" y="1716706"/>
          <a:ext cx="212591" cy="2664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4480"/>
              </a:lnTo>
              <a:lnTo>
                <a:pt x="212591" y="26644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02AC9-B62B-4007-9D1A-9FEA071A321A}">
      <dsp:nvSpPr>
        <dsp:cNvPr id="0" name=""/>
        <dsp:cNvSpPr/>
      </dsp:nvSpPr>
      <dsp:spPr>
        <a:xfrm>
          <a:off x="2850856" y="1716706"/>
          <a:ext cx="212591" cy="165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58213"/>
              </a:lnTo>
              <a:lnTo>
                <a:pt x="212591" y="1658213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9E1E03-A344-40E7-9C42-394A216FB1E4}">
      <dsp:nvSpPr>
        <dsp:cNvPr id="0" name=""/>
        <dsp:cNvSpPr/>
      </dsp:nvSpPr>
      <dsp:spPr>
        <a:xfrm>
          <a:off x="2850856" y="1716706"/>
          <a:ext cx="212591" cy="651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947"/>
              </a:lnTo>
              <a:lnTo>
                <a:pt x="212591" y="651947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E83D36-01E2-464F-8899-680785F3FDAF}">
      <dsp:nvSpPr>
        <dsp:cNvPr id="0" name=""/>
        <dsp:cNvSpPr/>
      </dsp:nvSpPr>
      <dsp:spPr>
        <a:xfrm>
          <a:off x="3417767" y="710440"/>
          <a:ext cx="2749517" cy="297628"/>
        </a:xfrm>
        <a:custGeom>
          <a:avLst/>
          <a:gdLst/>
          <a:ahLst/>
          <a:cxnLst/>
          <a:rect l="0" t="0" r="0" b="0"/>
          <a:pathLst>
            <a:path>
              <a:moveTo>
                <a:pt x="2749517" y="0"/>
              </a:moveTo>
              <a:lnTo>
                <a:pt x="2749517" y="148814"/>
              </a:lnTo>
              <a:lnTo>
                <a:pt x="0" y="148814"/>
              </a:lnTo>
              <a:lnTo>
                <a:pt x="0" y="297628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2A9EA-A744-44A1-B4F1-955516879997}">
      <dsp:nvSpPr>
        <dsp:cNvPr id="0" name=""/>
        <dsp:cNvSpPr/>
      </dsp:nvSpPr>
      <dsp:spPr>
        <a:xfrm>
          <a:off x="5458645" y="1801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Analytics &amp; AI GVM Analysis</a:t>
          </a:r>
        </a:p>
      </dsp:txBody>
      <dsp:txXfrm>
        <a:off x="5458645" y="1801"/>
        <a:ext cx="1417276" cy="708638"/>
      </dsp:txXfrm>
    </dsp:sp>
    <dsp:sp modelId="{5372A07B-921A-40E6-AA6C-BC0CBFFB349E}">
      <dsp:nvSpPr>
        <dsp:cNvPr id="0" name=""/>
        <dsp:cNvSpPr/>
      </dsp:nvSpPr>
      <dsp:spPr>
        <a:xfrm>
          <a:off x="2709128" y="10080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Absorption Challenge</a:t>
          </a:r>
        </a:p>
      </dsp:txBody>
      <dsp:txXfrm>
        <a:off x="2709128" y="1008068"/>
        <a:ext cx="1417276" cy="708638"/>
      </dsp:txXfrm>
    </dsp:sp>
    <dsp:sp modelId="{A57DE9F9-F9E6-4555-9E87-CCFD1F379744}">
      <dsp:nvSpPr>
        <dsp:cNvPr id="0" name=""/>
        <dsp:cNvSpPr/>
      </dsp:nvSpPr>
      <dsp:spPr>
        <a:xfrm>
          <a:off x="3063447" y="20143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Occupation Susceptibility</a:t>
          </a:r>
        </a:p>
      </dsp:txBody>
      <dsp:txXfrm>
        <a:off x="3063447" y="2014334"/>
        <a:ext cx="1417276" cy="708638"/>
      </dsp:txXfrm>
    </dsp:sp>
    <dsp:sp modelId="{D061F664-C70C-4A8C-8308-492ECE230ACD}">
      <dsp:nvSpPr>
        <dsp:cNvPr id="0" name=""/>
        <dsp:cNvSpPr/>
      </dsp:nvSpPr>
      <dsp:spPr>
        <a:xfrm>
          <a:off x="3063447" y="3020601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Occupational Spread</a:t>
          </a:r>
        </a:p>
      </dsp:txBody>
      <dsp:txXfrm>
        <a:off x="3063447" y="3020601"/>
        <a:ext cx="1417276" cy="708638"/>
      </dsp:txXfrm>
    </dsp:sp>
    <dsp:sp modelId="{0EF4DC4F-8326-44E3-8EC4-3237C95A1147}">
      <dsp:nvSpPr>
        <dsp:cNvPr id="0" name=""/>
        <dsp:cNvSpPr/>
      </dsp:nvSpPr>
      <dsp:spPr>
        <a:xfrm>
          <a:off x="3063447" y="40268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Cultural Absorption Rate</a:t>
          </a:r>
        </a:p>
      </dsp:txBody>
      <dsp:txXfrm>
        <a:off x="3063447" y="4026868"/>
        <a:ext cx="1417276" cy="708638"/>
      </dsp:txXfrm>
    </dsp:sp>
    <dsp:sp modelId="{CC299050-4034-4FDE-BEFC-E85FFD142626}">
      <dsp:nvSpPr>
        <dsp:cNvPr id="0" name=""/>
        <dsp:cNvSpPr/>
      </dsp:nvSpPr>
      <dsp:spPr>
        <a:xfrm>
          <a:off x="3063447" y="50331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Ecosystem Absorption Rate</a:t>
          </a:r>
        </a:p>
      </dsp:txBody>
      <dsp:txXfrm>
        <a:off x="3063447" y="5033134"/>
        <a:ext cx="1417276" cy="708638"/>
      </dsp:txXfrm>
    </dsp:sp>
    <dsp:sp modelId="{BCA40429-529D-42B9-A6E2-2DF52EBB9088}">
      <dsp:nvSpPr>
        <dsp:cNvPr id="0" name=""/>
        <dsp:cNvSpPr/>
      </dsp:nvSpPr>
      <dsp:spPr>
        <a:xfrm>
          <a:off x="5635805" y="10080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Quality Improvement Challenge</a:t>
          </a:r>
        </a:p>
      </dsp:txBody>
      <dsp:txXfrm>
        <a:off x="5635805" y="1008068"/>
        <a:ext cx="1417276" cy="708638"/>
      </dsp:txXfrm>
    </dsp:sp>
    <dsp:sp modelId="{F77C884D-E0A6-4EC2-9E86-B47AD990E67F}">
      <dsp:nvSpPr>
        <dsp:cNvPr id="0" name=""/>
        <dsp:cNvSpPr/>
      </dsp:nvSpPr>
      <dsp:spPr>
        <a:xfrm>
          <a:off x="4778353" y="20143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Innovation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 - TFP</a:t>
          </a:r>
        </a:p>
      </dsp:txBody>
      <dsp:txXfrm>
        <a:off x="4778353" y="2014334"/>
        <a:ext cx="1417276" cy="708638"/>
      </dsp:txXfrm>
    </dsp:sp>
    <dsp:sp modelId="{D6D8A1AD-4972-4D24-BF0F-DEFB94251112}">
      <dsp:nvSpPr>
        <dsp:cNvPr id="0" name=""/>
        <dsp:cNvSpPr/>
      </dsp:nvSpPr>
      <dsp:spPr>
        <a:xfrm>
          <a:off x="5132672" y="3020601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Near-Term</a:t>
          </a:r>
        </a:p>
      </dsp:txBody>
      <dsp:txXfrm>
        <a:off x="5132672" y="3020601"/>
        <a:ext cx="1417276" cy="708638"/>
      </dsp:txXfrm>
    </dsp:sp>
    <dsp:sp modelId="{3638838F-7079-4B2C-AB8F-5DC667CC11DC}">
      <dsp:nvSpPr>
        <dsp:cNvPr id="0" name=""/>
        <dsp:cNvSpPr/>
      </dsp:nvSpPr>
      <dsp:spPr>
        <a:xfrm>
          <a:off x="5132672" y="40268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Mid-Term</a:t>
          </a:r>
        </a:p>
      </dsp:txBody>
      <dsp:txXfrm>
        <a:off x="5132672" y="4026868"/>
        <a:ext cx="1417276" cy="708638"/>
      </dsp:txXfrm>
    </dsp:sp>
    <dsp:sp modelId="{5D207594-9454-4C4D-9DB9-6982FC91B8DA}">
      <dsp:nvSpPr>
        <dsp:cNvPr id="0" name=""/>
        <dsp:cNvSpPr/>
      </dsp:nvSpPr>
      <dsp:spPr>
        <a:xfrm>
          <a:off x="5132672" y="50331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Long-Term</a:t>
          </a:r>
        </a:p>
      </dsp:txBody>
      <dsp:txXfrm>
        <a:off x="5132672" y="5033134"/>
        <a:ext cx="1417276" cy="708638"/>
      </dsp:txXfrm>
    </dsp:sp>
    <dsp:sp modelId="{CF0CA9BF-EB2C-4E03-BFC0-DFB3EB4E7E34}">
      <dsp:nvSpPr>
        <dsp:cNvPr id="0" name=""/>
        <dsp:cNvSpPr/>
      </dsp:nvSpPr>
      <dsp:spPr>
        <a:xfrm>
          <a:off x="6493258" y="20143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Quantification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Effect - TFP</a:t>
          </a:r>
        </a:p>
      </dsp:txBody>
      <dsp:txXfrm>
        <a:off x="6493258" y="2014334"/>
        <a:ext cx="1417276" cy="708638"/>
      </dsp:txXfrm>
    </dsp:sp>
    <dsp:sp modelId="{F9399C93-6298-4BFD-BB26-C31221BD70CF}">
      <dsp:nvSpPr>
        <dsp:cNvPr id="0" name=""/>
        <dsp:cNvSpPr/>
      </dsp:nvSpPr>
      <dsp:spPr>
        <a:xfrm>
          <a:off x="6847577" y="3020601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Near-Term</a:t>
          </a:r>
        </a:p>
      </dsp:txBody>
      <dsp:txXfrm>
        <a:off x="6847577" y="3020601"/>
        <a:ext cx="1417276" cy="708638"/>
      </dsp:txXfrm>
    </dsp:sp>
    <dsp:sp modelId="{A3300140-11E0-4B71-B4D7-0788AF82E475}">
      <dsp:nvSpPr>
        <dsp:cNvPr id="0" name=""/>
        <dsp:cNvSpPr/>
      </dsp:nvSpPr>
      <dsp:spPr>
        <a:xfrm>
          <a:off x="6847577" y="40268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Mid-Term</a:t>
          </a:r>
        </a:p>
      </dsp:txBody>
      <dsp:txXfrm>
        <a:off x="6847577" y="4026868"/>
        <a:ext cx="1417276" cy="708638"/>
      </dsp:txXfrm>
    </dsp:sp>
    <dsp:sp modelId="{0ED7DF07-3F92-4A39-90A8-249E9BC58F48}">
      <dsp:nvSpPr>
        <dsp:cNvPr id="0" name=""/>
        <dsp:cNvSpPr/>
      </dsp:nvSpPr>
      <dsp:spPr>
        <a:xfrm>
          <a:off x="6847577" y="50331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Long-Term</a:t>
          </a:r>
        </a:p>
      </dsp:txBody>
      <dsp:txXfrm>
        <a:off x="6847577" y="5033134"/>
        <a:ext cx="1417276" cy="708638"/>
      </dsp:txXfrm>
    </dsp:sp>
    <dsp:sp modelId="{6D74304C-CB86-4066-9B6E-A6125FB35055}">
      <dsp:nvSpPr>
        <dsp:cNvPr id="0" name=""/>
        <dsp:cNvSpPr/>
      </dsp:nvSpPr>
      <dsp:spPr>
        <a:xfrm>
          <a:off x="8208163" y="10080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Investment Challenge</a:t>
          </a:r>
        </a:p>
      </dsp:txBody>
      <dsp:txXfrm>
        <a:off x="8208163" y="1008068"/>
        <a:ext cx="1417276" cy="708638"/>
      </dsp:txXfrm>
    </dsp:sp>
    <dsp:sp modelId="{5A66C607-03DE-47C8-A241-888EE34D2968}">
      <dsp:nvSpPr>
        <dsp:cNvPr id="0" name=""/>
        <dsp:cNvSpPr/>
      </dsp:nvSpPr>
      <dsp:spPr>
        <a:xfrm>
          <a:off x="8562482" y="20143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Software, Hardware, Services</a:t>
          </a:r>
        </a:p>
      </dsp:txBody>
      <dsp:txXfrm>
        <a:off x="8562482" y="2014334"/>
        <a:ext cx="1417276" cy="708638"/>
      </dsp:txXfrm>
    </dsp:sp>
    <dsp:sp modelId="{791A72AE-C630-40A8-BCFD-4D1ED8B783F8}">
      <dsp:nvSpPr>
        <dsp:cNvPr id="0" name=""/>
        <dsp:cNvSpPr/>
      </dsp:nvSpPr>
      <dsp:spPr>
        <a:xfrm>
          <a:off x="8562482" y="3020601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Impact on Information Infrastructure</a:t>
          </a:r>
        </a:p>
      </dsp:txBody>
      <dsp:txXfrm>
        <a:off x="8562482" y="3020601"/>
        <a:ext cx="1417276" cy="708638"/>
      </dsp:txXfrm>
    </dsp:sp>
    <dsp:sp modelId="{0B8671F6-E6B6-41E1-9779-A4E29F6A514C}">
      <dsp:nvSpPr>
        <dsp:cNvPr id="0" name=""/>
        <dsp:cNvSpPr/>
      </dsp:nvSpPr>
      <dsp:spPr>
        <a:xfrm>
          <a:off x="8562482" y="4026868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Impact on Communications Structure</a:t>
          </a:r>
        </a:p>
      </dsp:txBody>
      <dsp:txXfrm>
        <a:off x="8562482" y="4026868"/>
        <a:ext cx="1417276" cy="708638"/>
      </dsp:txXfrm>
    </dsp:sp>
    <dsp:sp modelId="{02C89FE0-80F5-4A49-A751-FB2D93916263}">
      <dsp:nvSpPr>
        <dsp:cNvPr id="0" name=""/>
        <dsp:cNvSpPr/>
      </dsp:nvSpPr>
      <dsp:spPr>
        <a:xfrm>
          <a:off x="8562482" y="5033134"/>
          <a:ext cx="1417276" cy="7086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Impact on Organizational Structure &amp; Leadership</a:t>
          </a:r>
        </a:p>
      </dsp:txBody>
      <dsp:txXfrm>
        <a:off x="8562482" y="5033134"/>
        <a:ext cx="1417276" cy="7086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560B1-7671-41EF-A11D-8D986A3C9527}">
      <dsp:nvSpPr>
        <dsp:cNvPr id="0" name=""/>
        <dsp:cNvSpPr/>
      </dsp:nvSpPr>
      <dsp:spPr>
        <a:xfrm rot="5400000">
          <a:off x="2390880" y="1024496"/>
          <a:ext cx="891603" cy="10150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8EBC3-8CF9-4D01-9F06-F9B3262D07F4}">
      <dsp:nvSpPr>
        <dsp:cNvPr id="0" name=""/>
        <dsp:cNvSpPr/>
      </dsp:nvSpPr>
      <dsp:spPr>
        <a:xfrm>
          <a:off x="2154659" y="36135"/>
          <a:ext cx="1500935" cy="10506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Vision &amp; Mission</a:t>
          </a:r>
        </a:p>
      </dsp:txBody>
      <dsp:txXfrm>
        <a:off x="2205955" y="87431"/>
        <a:ext cx="1398343" cy="948014"/>
      </dsp:txXfrm>
    </dsp:sp>
    <dsp:sp modelId="{57269E39-3871-45A2-917B-ADA86A42DEB0}">
      <dsp:nvSpPr>
        <dsp:cNvPr id="0" name=""/>
        <dsp:cNvSpPr/>
      </dsp:nvSpPr>
      <dsp:spPr>
        <a:xfrm>
          <a:off x="3657947" y="142644"/>
          <a:ext cx="2069624" cy="84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Who we are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What we want</a:t>
          </a:r>
          <a:br>
            <a:rPr lang="en-US" sz="1800" kern="1200" dirty="0"/>
          </a:br>
          <a:r>
            <a:rPr lang="en-US" sz="1800" kern="1200" dirty="0"/>
            <a:t>to become</a:t>
          </a:r>
        </a:p>
      </dsp:txBody>
      <dsp:txXfrm>
        <a:off x="3657947" y="142644"/>
        <a:ext cx="2069624" cy="849146"/>
      </dsp:txXfrm>
    </dsp:sp>
    <dsp:sp modelId="{F714762E-BF47-4AFD-8791-ECDAD04386B9}">
      <dsp:nvSpPr>
        <dsp:cNvPr id="0" name=""/>
        <dsp:cNvSpPr/>
      </dsp:nvSpPr>
      <dsp:spPr>
        <a:xfrm rot="5400000">
          <a:off x="3870032" y="2204673"/>
          <a:ext cx="891603" cy="10150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E4F90-91F7-4001-8B8A-C276345E013F}">
      <dsp:nvSpPr>
        <dsp:cNvPr id="0" name=""/>
        <dsp:cNvSpPr/>
      </dsp:nvSpPr>
      <dsp:spPr>
        <a:xfrm>
          <a:off x="3633811" y="1216313"/>
          <a:ext cx="1500935" cy="10506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Corporate Level Strategy</a:t>
          </a:r>
        </a:p>
      </dsp:txBody>
      <dsp:txXfrm>
        <a:off x="3685107" y="1267609"/>
        <a:ext cx="1398343" cy="948014"/>
      </dsp:txXfrm>
    </dsp:sp>
    <dsp:sp modelId="{D03105FA-942E-4A97-9317-E62BEF2B6EB5}">
      <dsp:nvSpPr>
        <dsp:cNvPr id="0" name=""/>
        <dsp:cNvSpPr/>
      </dsp:nvSpPr>
      <dsp:spPr>
        <a:xfrm>
          <a:off x="5135637" y="1272339"/>
          <a:ext cx="3562482" cy="84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What we want/need to do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Where we want to do it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Governance</a:t>
          </a:r>
        </a:p>
      </dsp:txBody>
      <dsp:txXfrm>
        <a:off x="5135637" y="1272339"/>
        <a:ext cx="3562482" cy="849146"/>
      </dsp:txXfrm>
    </dsp:sp>
    <dsp:sp modelId="{0F03C3B5-A0EF-4262-9625-0631F008652B}">
      <dsp:nvSpPr>
        <dsp:cNvPr id="0" name=""/>
        <dsp:cNvSpPr/>
      </dsp:nvSpPr>
      <dsp:spPr>
        <a:xfrm rot="5400000">
          <a:off x="5349184" y="3384850"/>
          <a:ext cx="891603" cy="10150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6C635-718C-476F-BC58-F17A4FFA67D7}">
      <dsp:nvSpPr>
        <dsp:cNvPr id="0" name=""/>
        <dsp:cNvSpPr/>
      </dsp:nvSpPr>
      <dsp:spPr>
        <a:xfrm>
          <a:off x="5112963" y="2396490"/>
          <a:ext cx="1500935" cy="10506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Business Level Strategy</a:t>
          </a:r>
        </a:p>
      </dsp:txBody>
      <dsp:txXfrm>
        <a:off x="5164259" y="2447786"/>
        <a:ext cx="1398343" cy="948014"/>
      </dsp:txXfrm>
    </dsp:sp>
    <dsp:sp modelId="{A12C4106-840B-42BD-9AF0-0074383C2283}">
      <dsp:nvSpPr>
        <dsp:cNvPr id="0" name=""/>
        <dsp:cNvSpPr/>
      </dsp:nvSpPr>
      <dsp:spPr>
        <a:xfrm>
          <a:off x="6641037" y="2482857"/>
          <a:ext cx="3441103" cy="84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How we plan to win…magnitude of required pivot</a:t>
          </a:r>
        </a:p>
      </dsp:txBody>
      <dsp:txXfrm>
        <a:off x="6641037" y="2482857"/>
        <a:ext cx="3441103" cy="849146"/>
      </dsp:txXfrm>
    </dsp:sp>
    <dsp:sp modelId="{8CBC4D35-D593-4806-8408-8AA3527EDA4C}">
      <dsp:nvSpPr>
        <dsp:cNvPr id="0" name=""/>
        <dsp:cNvSpPr/>
      </dsp:nvSpPr>
      <dsp:spPr>
        <a:xfrm rot="5400000">
          <a:off x="6828336" y="4565028"/>
          <a:ext cx="891603" cy="10150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951741-68D3-4D51-AAA3-EFAE7703FDC9}">
      <dsp:nvSpPr>
        <dsp:cNvPr id="0" name=""/>
        <dsp:cNvSpPr/>
      </dsp:nvSpPr>
      <dsp:spPr>
        <a:xfrm>
          <a:off x="6592115" y="3576667"/>
          <a:ext cx="1500935" cy="10506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Functional Level Strategies</a:t>
          </a:r>
        </a:p>
      </dsp:txBody>
      <dsp:txXfrm>
        <a:off x="6643411" y="3627963"/>
        <a:ext cx="1398343" cy="948014"/>
      </dsp:txXfrm>
    </dsp:sp>
    <dsp:sp modelId="{1C0E1BCA-C78C-48B2-A674-D2445527E40A}">
      <dsp:nvSpPr>
        <dsp:cNvPr id="0" name=""/>
        <dsp:cNvSpPr/>
      </dsp:nvSpPr>
      <dsp:spPr>
        <a:xfrm>
          <a:off x="8093051" y="3676867"/>
          <a:ext cx="1091637" cy="8491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E84F6B-5E84-4E0A-836C-0D01D326587D}">
      <dsp:nvSpPr>
        <dsp:cNvPr id="0" name=""/>
        <dsp:cNvSpPr/>
      </dsp:nvSpPr>
      <dsp:spPr>
        <a:xfrm>
          <a:off x="8071267" y="4756845"/>
          <a:ext cx="1500935" cy="105060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Operating Plan</a:t>
          </a:r>
        </a:p>
      </dsp:txBody>
      <dsp:txXfrm>
        <a:off x="8122563" y="4808141"/>
        <a:ext cx="1398343" cy="9480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6B7C6-60FC-40D8-8407-7DE018A4742F}">
      <dsp:nvSpPr>
        <dsp:cNvPr id="0" name=""/>
        <dsp:cNvSpPr/>
      </dsp:nvSpPr>
      <dsp:spPr>
        <a:xfrm>
          <a:off x="509136" y="2840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Vision and Purpose Clarity</a:t>
          </a:r>
        </a:p>
      </dsp:txBody>
      <dsp:txXfrm>
        <a:off x="509136" y="2840"/>
        <a:ext cx="2591138" cy="1554683"/>
      </dsp:txXfrm>
    </dsp:sp>
    <dsp:sp modelId="{993E5179-9254-47FC-8997-FC37287ABDF8}">
      <dsp:nvSpPr>
        <dsp:cNvPr id="0" name=""/>
        <dsp:cNvSpPr/>
      </dsp:nvSpPr>
      <dsp:spPr>
        <a:xfrm>
          <a:off x="3359388" y="2840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Market Mapping (Shaping)</a:t>
          </a:r>
        </a:p>
      </dsp:txBody>
      <dsp:txXfrm>
        <a:off x="3359388" y="2840"/>
        <a:ext cx="2591138" cy="1554683"/>
      </dsp:txXfrm>
    </dsp:sp>
    <dsp:sp modelId="{7FE7A01A-8F15-4D69-9BC0-21E30F203CD9}">
      <dsp:nvSpPr>
        <dsp:cNvPr id="0" name=""/>
        <dsp:cNvSpPr/>
      </dsp:nvSpPr>
      <dsp:spPr>
        <a:xfrm>
          <a:off x="6209641" y="2840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Best of Breed &amp; Disruptive Rival Analysis</a:t>
          </a:r>
        </a:p>
      </dsp:txBody>
      <dsp:txXfrm>
        <a:off x="6209641" y="2840"/>
        <a:ext cx="2591138" cy="1554683"/>
      </dsp:txXfrm>
    </dsp:sp>
    <dsp:sp modelId="{B384A173-D21A-430F-9A8B-937BBB3A5A48}">
      <dsp:nvSpPr>
        <dsp:cNvPr id="0" name=""/>
        <dsp:cNvSpPr/>
      </dsp:nvSpPr>
      <dsp:spPr>
        <a:xfrm>
          <a:off x="509136" y="1816637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Competitive Position – Advantage, Parity, Disadvantage</a:t>
          </a:r>
        </a:p>
      </dsp:txBody>
      <dsp:txXfrm>
        <a:off x="509136" y="1816637"/>
        <a:ext cx="2591138" cy="1554683"/>
      </dsp:txXfrm>
    </dsp:sp>
    <dsp:sp modelId="{0BC46A82-7FCD-4852-AF0A-BFDFED0B5C9C}">
      <dsp:nvSpPr>
        <dsp:cNvPr id="0" name=""/>
        <dsp:cNvSpPr/>
      </dsp:nvSpPr>
      <dsp:spPr>
        <a:xfrm>
          <a:off x="3359388" y="1816637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Market Profitability &amp; Attractiveness Analysis</a:t>
          </a:r>
        </a:p>
      </dsp:txBody>
      <dsp:txXfrm>
        <a:off x="3359388" y="1816637"/>
        <a:ext cx="2591138" cy="1554683"/>
      </dsp:txXfrm>
    </dsp:sp>
    <dsp:sp modelId="{F7704083-CE56-45B9-8FED-9B82C7DBFA4A}">
      <dsp:nvSpPr>
        <dsp:cNvPr id="0" name=""/>
        <dsp:cNvSpPr/>
      </dsp:nvSpPr>
      <dsp:spPr>
        <a:xfrm>
          <a:off x="6209641" y="1816637"/>
          <a:ext cx="2591138" cy="15546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Model Assessment</a:t>
          </a:r>
        </a:p>
      </dsp:txBody>
      <dsp:txXfrm>
        <a:off x="6209641" y="1816637"/>
        <a:ext cx="2591138" cy="15546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CE061-9091-46C8-9D6E-5DA599DD4571}">
      <dsp:nvSpPr>
        <dsp:cNvPr id="0" name=""/>
        <dsp:cNvSpPr/>
      </dsp:nvSpPr>
      <dsp:spPr>
        <a:xfrm>
          <a:off x="2260860" y="52755"/>
          <a:ext cx="3886203" cy="3886203"/>
        </a:xfrm>
        <a:prstGeom prst="circularArrow">
          <a:avLst>
            <a:gd name="adj1" fmla="val 5274"/>
            <a:gd name="adj2" fmla="val 312630"/>
            <a:gd name="adj3" fmla="val 14224582"/>
            <a:gd name="adj4" fmla="val 17129096"/>
            <a:gd name="adj5" fmla="val 547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43395-0D47-4176-ACB2-39DDCE9C70B3}">
      <dsp:nvSpPr>
        <dsp:cNvPr id="0" name=""/>
        <dsp:cNvSpPr/>
      </dsp:nvSpPr>
      <dsp:spPr>
        <a:xfrm>
          <a:off x="3463724" y="-55069"/>
          <a:ext cx="1480475" cy="96527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</a:rPr>
            <a:t>Frame</a:t>
          </a:r>
          <a:endParaRPr lang="en-US" sz="1000" b="1" kern="1200" dirty="0">
            <a:solidFill>
              <a:srgbClr val="FFFF00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(Dynamic Intuitiveness Conclusions)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3510845" y="-7948"/>
        <a:ext cx="1386233" cy="871035"/>
      </dsp:txXfrm>
    </dsp:sp>
    <dsp:sp modelId="{6BEC91FA-FB4F-4F9D-B37A-206672FF69B4}">
      <dsp:nvSpPr>
        <dsp:cNvPr id="0" name=""/>
        <dsp:cNvSpPr/>
      </dsp:nvSpPr>
      <dsp:spPr>
        <a:xfrm>
          <a:off x="4879699" y="788406"/>
          <a:ext cx="1480475" cy="740237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</a:rPr>
            <a:t>Baseline</a:t>
          </a:r>
          <a:endParaRPr lang="en-US" sz="1000" b="1" kern="1200" dirty="0">
            <a:solidFill>
              <a:srgbClr val="FFFF00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 C Assessment</a:t>
          </a:r>
        </a:p>
      </dsp:txBody>
      <dsp:txXfrm>
        <a:off x="4915834" y="824541"/>
        <a:ext cx="1408205" cy="667967"/>
      </dsp:txXfrm>
    </dsp:sp>
    <dsp:sp modelId="{5EED7F02-6F69-4C65-BDC0-69667392F249}">
      <dsp:nvSpPr>
        <dsp:cNvPr id="0" name=""/>
        <dsp:cNvSpPr/>
      </dsp:nvSpPr>
      <dsp:spPr>
        <a:xfrm>
          <a:off x="4767671" y="2292305"/>
          <a:ext cx="1603251" cy="1000187"/>
        </a:xfrm>
        <a:prstGeom prst="roundRect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</a:rPr>
            <a:t>Search</a:t>
          </a:r>
          <a:r>
            <a:rPr lang="en-US" sz="1400" kern="1200" dirty="0">
              <a:solidFill>
                <a:schemeClr val="tx1"/>
              </a:solidFill>
            </a:rPr>
            <a:t> 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(Option/Response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 Identification)</a:t>
          </a:r>
        </a:p>
      </dsp:txBody>
      <dsp:txXfrm>
        <a:off x="4816496" y="2341130"/>
        <a:ext cx="1505601" cy="902537"/>
      </dsp:txXfrm>
    </dsp:sp>
    <dsp:sp modelId="{ACB2FFD6-5380-4EF5-B5BE-B11E13676B38}">
      <dsp:nvSpPr>
        <dsp:cNvPr id="0" name=""/>
        <dsp:cNvSpPr/>
      </dsp:nvSpPr>
      <dsp:spPr>
        <a:xfrm>
          <a:off x="3463724" y="3210556"/>
          <a:ext cx="1480475" cy="74023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</a:rPr>
            <a:t>Choose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(Craft Strategic Response &amp; Plan)</a:t>
          </a:r>
        </a:p>
      </dsp:txBody>
      <dsp:txXfrm>
        <a:off x="3499859" y="3246691"/>
        <a:ext cx="1408205" cy="667967"/>
      </dsp:txXfrm>
    </dsp:sp>
    <dsp:sp modelId="{812E8DDD-A1B4-4692-9BA2-FBA61D04166F}">
      <dsp:nvSpPr>
        <dsp:cNvPr id="0" name=""/>
        <dsp:cNvSpPr/>
      </dsp:nvSpPr>
      <dsp:spPr>
        <a:xfrm>
          <a:off x="2098389" y="2422280"/>
          <a:ext cx="1480475" cy="740237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FFFF00"/>
              </a:solidFill>
            </a:rPr>
            <a:t>Commit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(Resource procurement, allocation, sequencing)</a:t>
          </a:r>
        </a:p>
      </dsp:txBody>
      <dsp:txXfrm>
        <a:off x="2134524" y="2458415"/>
        <a:ext cx="1408205" cy="667967"/>
      </dsp:txXfrm>
    </dsp:sp>
    <dsp:sp modelId="{B5746131-044F-4C7E-9EF2-9B8360E32681}">
      <dsp:nvSpPr>
        <dsp:cNvPr id="0" name=""/>
        <dsp:cNvSpPr/>
      </dsp:nvSpPr>
      <dsp:spPr>
        <a:xfrm>
          <a:off x="2098389" y="845726"/>
          <a:ext cx="1480475" cy="740237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FFFF00"/>
              </a:solidFill>
            </a:rPr>
            <a:t>Assess &amp; Adjust</a:t>
          </a:r>
        </a:p>
      </dsp:txBody>
      <dsp:txXfrm>
        <a:off x="2134524" y="881861"/>
        <a:ext cx="1408205" cy="66796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7D75E7-9958-4588-8727-19F975D15338}">
      <dsp:nvSpPr>
        <dsp:cNvPr id="0" name=""/>
        <dsp:cNvSpPr/>
      </dsp:nvSpPr>
      <dsp:spPr>
        <a:xfrm>
          <a:off x="4043" y="118495"/>
          <a:ext cx="2431357" cy="57274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Where, Why, How to Compete and Win</a:t>
          </a:r>
        </a:p>
      </dsp:txBody>
      <dsp:txXfrm>
        <a:off x="4043" y="118495"/>
        <a:ext cx="2431357" cy="572743"/>
      </dsp:txXfrm>
    </dsp:sp>
    <dsp:sp modelId="{01FF4DE7-1A5B-4860-A5CF-1C7E76B3A463}">
      <dsp:nvSpPr>
        <dsp:cNvPr id="0" name=""/>
        <dsp:cNvSpPr/>
      </dsp:nvSpPr>
      <dsp:spPr>
        <a:xfrm>
          <a:off x="4043" y="691239"/>
          <a:ext cx="2431357" cy="37771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Understands market direction, shaping, collision, and conflict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Customer and rival </a:t>
          </a:r>
          <a:r>
            <a:rPr lang="en-US" sz="1600" kern="1200" dirty="0" err="1"/>
            <a:t>behaviour</a:t>
          </a:r>
          <a:r>
            <a:rPr lang="en-US" sz="1600" kern="1200" dirty="0"/>
            <a:t> prediction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Recognizes what to do, where to do it, and how to do it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Adaptability…allows flexibility to shift as dynamics continue to emerge</a:t>
          </a:r>
        </a:p>
      </dsp:txBody>
      <dsp:txXfrm>
        <a:off x="4043" y="691239"/>
        <a:ext cx="2431357" cy="3777120"/>
      </dsp:txXfrm>
    </dsp:sp>
    <dsp:sp modelId="{38B767CB-29F4-457D-9EEC-9F998AB2C4AE}">
      <dsp:nvSpPr>
        <dsp:cNvPr id="0" name=""/>
        <dsp:cNvSpPr/>
      </dsp:nvSpPr>
      <dsp:spPr>
        <a:xfrm>
          <a:off x="2775791" y="118495"/>
          <a:ext cx="2431357" cy="57274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Competitive Advantage (SCA) Recognition</a:t>
          </a:r>
        </a:p>
      </dsp:txBody>
      <dsp:txXfrm>
        <a:off x="2775791" y="118495"/>
        <a:ext cx="2431357" cy="572743"/>
      </dsp:txXfrm>
    </dsp:sp>
    <dsp:sp modelId="{925A3B14-201E-4487-A2B3-997E4947984F}">
      <dsp:nvSpPr>
        <dsp:cNvPr id="0" name=""/>
        <dsp:cNvSpPr/>
      </dsp:nvSpPr>
      <dsp:spPr>
        <a:xfrm>
          <a:off x="2775791" y="691239"/>
          <a:ext cx="2431357" cy="37771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VRIN/VRIO…what we do is valuable, rare, inimitable, and non-substitutable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Understands advantage, leverage, and sustainability of the SCA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Knows how to execute on it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2775791" y="691239"/>
        <a:ext cx="2431357" cy="3777120"/>
      </dsp:txXfrm>
    </dsp:sp>
    <dsp:sp modelId="{A2E604F1-92A1-470A-91BF-FAD88535A2B0}">
      <dsp:nvSpPr>
        <dsp:cNvPr id="0" name=""/>
        <dsp:cNvSpPr/>
      </dsp:nvSpPr>
      <dsp:spPr>
        <a:xfrm>
          <a:off x="5547538" y="118495"/>
          <a:ext cx="2431357" cy="57274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Tradeoff Acknowledgement</a:t>
          </a:r>
        </a:p>
      </dsp:txBody>
      <dsp:txXfrm>
        <a:off x="5547538" y="118495"/>
        <a:ext cx="2431357" cy="572743"/>
      </dsp:txXfrm>
    </dsp:sp>
    <dsp:sp modelId="{6F7FD8A0-959F-4691-9697-467120C354A5}">
      <dsp:nvSpPr>
        <dsp:cNvPr id="0" name=""/>
        <dsp:cNvSpPr/>
      </dsp:nvSpPr>
      <dsp:spPr>
        <a:xfrm>
          <a:off x="5547538" y="691239"/>
          <a:ext cx="2431357" cy="37771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What not to do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Agility vs. resiliency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Shift in asset heaviness and lock-in</a:t>
          </a:r>
        </a:p>
      </dsp:txBody>
      <dsp:txXfrm>
        <a:off x="5547538" y="691239"/>
        <a:ext cx="2431357" cy="3777120"/>
      </dsp:txXfrm>
    </dsp:sp>
    <dsp:sp modelId="{1A718C14-1EB5-40F4-9767-9496AE6FFC23}">
      <dsp:nvSpPr>
        <dsp:cNvPr id="0" name=""/>
        <dsp:cNvSpPr/>
      </dsp:nvSpPr>
      <dsp:spPr>
        <a:xfrm>
          <a:off x="8319286" y="118495"/>
          <a:ext cx="2431357" cy="57274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Business Model Assessment</a:t>
          </a:r>
        </a:p>
      </dsp:txBody>
      <dsp:txXfrm>
        <a:off x="8319286" y="118495"/>
        <a:ext cx="2431357" cy="572743"/>
      </dsp:txXfrm>
    </dsp:sp>
    <dsp:sp modelId="{297D69FD-4EA8-4DDA-9B4A-87515E8BD6CC}">
      <dsp:nvSpPr>
        <dsp:cNvPr id="0" name=""/>
        <dsp:cNvSpPr/>
      </dsp:nvSpPr>
      <dsp:spPr>
        <a:xfrm>
          <a:off x="8319286" y="691239"/>
          <a:ext cx="2431357" cy="37771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Sustained value recognition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Critical activity identification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Positioning – relative to rivals and customers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8319286" y="691239"/>
        <a:ext cx="2431357" cy="3777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5C27C-FD94-4F06-A22A-093260834F1B}">
      <dsp:nvSpPr>
        <dsp:cNvPr id="0" name=""/>
        <dsp:cNvSpPr/>
      </dsp:nvSpPr>
      <dsp:spPr>
        <a:xfrm>
          <a:off x="2237262" y="284659"/>
          <a:ext cx="3857878" cy="3857878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Price</a:t>
          </a:r>
        </a:p>
      </dsp:txBody>
      <dsp:txXfrm>
        <a:off x="4285152" y="1084250"/>
        <a:ext cx="1423740" cy="1056323"/>
      </dsp:txXfrm>
    </dsp:sp>
    <dsp:sp modelId="{24AB920C-6515-492D-89A2-DA18FED3925A}">
      <dsp:nvSpPr>
        <dsp:cNvPr id="0" name=""/>
        <dsp:cNvSpPr/>
      </dsp:nvSpPr>
      <dsp:spPr>
        <a:xfrm>
          <a:off x="2237262" y="414174"/>
          <a:ext cx="3857878" cy="3857878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and Technology Leveraging</a:t>
          </a:r>
        </a:p>
      </dsp:txBody>
      <dsp:txXfrm>
        <a:off x="4285152" y="2416137"/>
        <a:ext cx="1423740" cy="1056323"/>
      </dsp:txXfrm>
    </dsp:sp>
    <dsp:sp modelId="{A2D5DF9C-591B-4061-ADC1-4689357B36F6}">
      <dsp:nvSpPr>
        <dsp:cNvPr id="0" name=""/>
        <dsp:cNvSpPr/>
      </dsp:nvSpPr>
      <dsp:spPr>
        <a:xfrm>
          <a:off x="2107748" y="414174"/>
          <a:ext cx="3857878" cy="3857878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Programming Content Quality &amp; Depth</a:t>
          </a:r>
        </a:p>
      </dsp:txBody>
      <dsp:txXfrm>
        <a:off x="2493995" y="2416137"/>
        <a:ext cx="1423740" cy="1056323"/>
      </dsp:txXfrm>
    </dsp:sp>
    <dsp:sp modelId="{01A61569-DA9B-47D1-922D-3F096A00CE99}">
      <dsp:nvSpPr>
        <dsp:cNvPr id="0" name=""/>
        <dsp:cNvSpPr/>
      </dsp:nvSpPr>
      <dsp:spPr>
        <a:xfrm>
          <a:off x="2107748" y="284659"/>
          <a:ext cx="3857878" cy="3857878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Platform Simplicity – Ease and Flexibility of Use</a:t>
          </a:r>
        </a:p>
      </dsp:txBody>
      <dsp:txXfrm>
        <a:off x="2493995" y="1084250"/>
        <a:ext cx="1423740" cy="1056323"/>
      </dsp:txXfrm>
    </dsp:sp>
    <dsp:sp modelId="{14A876C4-CB59-4FE2-BA0F-5492FAFF03F1}">
      <dsp:nvSpPr>
        <dsp:cNvPr id="0" name=""/>
        <dsp:cNvSpPr/>
      </dsp:nvSpPr>
      <dsp:spPr>
        <a:xfrm>
          <a:off x="1998441" y="45838"/>
          <a:ext cx="4335520" cy="433552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933266-A7F6-4187-A2CF-0EF0E8251AA6}">
      <dsp:nvSpPr>
        <dsp:cNvPr id="0" name=""/>
        <dsp:cNvSpPr/>
      </dsp:nvSpPr>
      <dsp:spPr>
        <a:xfrm>
          <a:off x="1998441" y="175353"/>
          <a:ext cx="4335520" cy="433552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54533-099F-42AA-94B3-4AD75912A4C3}">
      <dsp:nvSpPr>
        <dsp:cNvPr id="0" name=""/>
        <dsp:cNvSpPr/>
      </dsp:nvSpPr>
      <dsp:spPr>
        <a:xfrm>
          <a:off x="1868927" y="175353"/>
          <a:ext cx="4335520" cy="433552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D3ADB-1C21-4F4A-BD8E-8E6DD3402396}">
      <dsp:nvSpPr>
        <dsp:cNvPr id="0" name=""/>
        <dsp:cNvSpPr/>
      </dsp:nvSpPr>
      <dsp:spPr>
        <a:xfrm>
          <a:off x="1868927" y="45838"/>
          <a:ext cx="4335520" cy="433552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1466C-900A-4306-BE09-C35A0AA8DBED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92C7C-702C-489A-8203-64E59D640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92C7C-702C-489A-8203-64E59D640F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9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157163"/>
            <a:ext cx="6580188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29640" y="4194749"/>
            <a:ext cx="7437120" cy="1939352"/>
          </a:xfrm>
          <a:prstGeom prst="rect">
            <a:avLst/>
          </a:prstGeom>
        </p:spPr>
        <p:txBody>
          <a:bodyPr lIns="91427" tIns="45714" rIns="91427" bIns="4571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E963C-1534-4F8D-B2A7-66D81AA259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6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7" y="4473814"/>
            <a:ext cx="5609588" cy="3660537"/>
          </a:xfrm>
          <a:prstGeom prst="rect">
            <a:avLst/>
          </a:prstGeom>
        </p:spPr>
        <p:txBody>
          <a:bodyPr lIns="91281" tIns="45641" rIns="91281" bIns="4564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4615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6" y="4473813"/>
            <a:ext cx="5609588" cy="3660537"/>
          </a:xfrm>
          <a:prstGeom prst="rect">
            <a:avLst/>
          </a:prstGeom>
        </p:spPr>
        <p:txBody>
          <a:bodyPr lIns="91294" tIns="45647" rIns="91294" bIns="45647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21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7" y="4473814"/>
            <a:ext cx="5609588" cy="3660537"/>
          </a:xfrm>
          <a:prstGeom prst="rect">
            <a:avLst/>
          </a:prstGeom>
        </p:spPr>
        <p:txBody>
          <a:bodyPr lIns="91281" tIns="45641" rIns="91281" bIns="4564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6587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7" y="4473814"/>
            <a:ext cx="5609588" cy="3660537"/>
          </a:xfrm>
          <a:prstGeom prst="rect">
            <a:avLst/>
          </a:prstGeom>
        </p:spPr>
        <p:txBody>
          <a:bodyPr lIns="91281" tIns="45641" rIns="91281" bIns="4564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252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92C7C-702C-489A-8203-64E59D640FA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7550" y="4570413"/>
            <a:ext cx="5743575" cy="43307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179" tIns="47091" rIns="94179" bIns="47091"/>
          <a:lstStyle/>
          <a:p>
            <a:endParaRPr lang="en-CA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711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6" y="4473813"/>
            <a:ext cx="5609588" cy="3660537"/>
          </a:xfrm>
          <a:prstGeom prst="rect">
            <a:avLst/>
          </a:prstGeom>
        </p:spPr>
        <p:txBody>
          <a:bodyPr lIns="91294" tIns="45647" rIns="91294" bIns="45647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13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6" y="4473813"/>
            <a:ext cx="5609588" cy="3660537"/>
          </a:xfrm>
          <a:prstGeom prst="rect">
            <a:avLst/>
          </a:prstGeom>
        </p:spPr>
        <p:txBody>
          <a:bodyPr lIns="91294" tIns="45647" rIns="91294" bIns="45647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96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4560" y="4410401"/>
            <a:ext cx="5476479" cy="41773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1" rIns="91281" bIns="45641"/>
          <a:lstStyle/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8968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4560" y="4410401"/>
            <a:ext cx="5476479" cy="41773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1" rIns="91281" bIns="45641"/>
          <a:lstStyle/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2105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4560" y="4410401"/>
            <a:ext cx="5476479" cy="41773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1" rIns="91281" bIns="45641"/>
          <a:lstStyle/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8608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4560" y="4410401"/>
            <a:ext cx="5476479" cy="41773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81" tIns="45641" rIns="91281" bIns="45641"/>
          <a:lstStyle/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3794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7" y="4473814"/>
            <a:ext cx="5609588" cy="3660537"/>
          </a:xfrm>
          <a:prstGeom prst="rect">
            <a:avLst/>
          </a:prstGeom>
        </p:spPr>
        <p:txBody>
          <a:bodyPr lIns="91281" tIns="45641" rIns="91281" bIns="4564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2712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92C7C-702C-489A-8203-64E59D640F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FE731C7-4AB0-4C63-93C9-00E59D4ECBB7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>
          <a:xfrm>
            <a:off x="1350963" y="157163"/>
            <a:ext cx="6575425" cy="3698875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>
          <a:xfrm>
            <a:off x="931317" y="3380332"/>
            <a:ext cx="7446471" cy="2764881"/>
          </a:xfrm>
          <a:prstGeom prst="rect">
            <a:avLst/>
          </a:prstGeom>
        </p:spPr>
        <p:txBody>
          <a:bodyPr lIns="88267" tIns="44133" rIns="88267" bIns="44133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30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858838" y="207963"/>
            <a:ext cx="8716963" cy="49037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0407" y="4473814"/>
            <a:ext cx="5609588" cy="3660537"/>
          </a:xfrm>
          <a:prstGeom prst="rect">
            <a:avLst/>
          </a:prstGeom>
        </p:spPr>
        <p:txBody>
          <a:bodyPr lIns="91281" tIns="45641" rIns="91281" bIns="4564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817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z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0ACDDAE5-8A25-314E-8AD8-A9BCD99D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2633663"/>
            <a:ext cx="83280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7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7434FA8-2F50-7E4F-988D-5F7307507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F451E8D-75F9-3B4E-8B6F-173BBE71E9D3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C373844-434D-5447-AAE6-42DCEC7C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6BD88-1C1A-0E4C-8B90-DCA1AF88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9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hap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C8E81086-9C14-814E-A468-7F199133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BD075840-B8B4-894D-B940-E91F6E63678E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8249659-9F40-704C-AE69-83AE57CE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30D5-9E2C-9B46-943C-723C85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50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1AACE0C1-9629-FF4F-B2E6-7B52E8C6F462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FC083F4-2CB4-8F4D-AAB6-9F670B5D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EB5EED1-4B96-574F-B34D-10270B3C93DD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4996AE79-DCB8-044B-A486-D0B7849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08AD99-95E2-9B49-9732-6DEB2481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76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B6847EA2-BB60-B044-820B-75F88783053F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38B66A1A-E165-1042-9C94-019E204A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C608E374-52AD-B44B-A36A-5736262D0C72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0C3FE27-B2A1-D243-B8A1-18D81C8B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DDFBB8-1DB9-3D47-A945-1A2CB90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6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C30271C-68E4-8643-8189-C8F7E17728B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13C5B48-F205-5A42-A836-967E3B80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23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9EA2-2173-9C44-8D20-1E54C792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18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z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35B86F2C-821F-5748-8100-1C7715D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2708275"/>
            <a:ext cx="75152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47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E30EB77D-48B6-984A-AE24-052A6A97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1330325"/>
            <a:ext cx="369887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31D6668D-D73D-8F4A-933F-456E52CB9DFC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9DB3B-C0C0-AC4E-9BBD-6843081F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6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DDA18355-8752-9D42-9795-B0B4A80E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2349ACD-5373-4C45-9F0A-0FE3EEFCEA6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262145-B481-ED4A-B6E6-06E3879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4AA66-FE72-E548-BAA2-68033C51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755E95B0-BA7A-6E45-92EB-61CAD8F7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374775"/>
            <a:ext cx="367347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3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71794A3-E238-E64D-94F9-B054D133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4E765B8-AA8A-9B4E-950E-E3BA27BBA63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6372-5ECE-E744-9B21-1ED8BA1E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132F0D1-A7D7-2647-83B6-B6AEC275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1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A92FBF7D-FF21-6A4C-80B8-6202E098058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0EB9335C-6DAD-F643-B866-842EDC8A6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F21D110-A2E0-F94B-B3DE-092CAA8ED8E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39268D8-FC1C-2D40-A5A8-47A6C145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C3B5FC-9B7B-AC4D-8751-C189FD03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64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CB631482-18B7-2F46-84FD-DE6AF665ACF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CF32EFD-BA1E-D142-8BF2-3221833B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46175C-BC7F-E449-82F1-37DF049DB2F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72FEC1A-D5AD-544B-BE92-21CFE18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70DCD77-38CE-204E-8D8E-ECB1B9A4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2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F40A76A1-5BF2-C243-911E-A03F11C353E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A1CD51E4-A0ED-9342-8810-D4F53AF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0BB0A0B-AF6A-E947-A7A7-5304D9C3432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D2BC59A-8848-3042-B85F-DB266E75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3FD8F1F-5B84-AF40-9E60-93F19EB0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46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3EF61E04-DD54-4F42-B9A7-6E188F6A4318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8E518FAD-8D27-B14B-B591-680FFE914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D6EF3BB3-7D48-8341-B3C6-1FEB51FA883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257271"/>
            <a:ext cx="939968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5B203C77-F146-4A4B-9864-0118BD05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09F26-921A-F44A-85FA-506D223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2545572-98AF-0142-BFAF-CE854792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80F9011-73DD-074E-A777-F986E2AF59F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33F0E10-8A64-F54F-809D-44E9B5C9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CB8E-DD5C-9740-A3CE-3F95D563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27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hapes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213EF2C5-D499-5649-B5B0-F4E09E64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718C0BD8-0FAB-9B4F-9358-B84F0B210D4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301F90C-688B-C548-87C6-8E95C95F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D738-6AA4-C240-BDE0-EAA7D3D3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64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88D61E70-0D00-7C45-8B05-D5C66C0838C9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9381A614-BB75-3D49-AC64-C944DCAF1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9C897BB-EE7D-C948-B053-EA0762E45FB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83B2CA86-5AAA-B54B-9A94-5AADDF5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9267B13-0792-DC42-B8D7-6C02ECE1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3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38200F0-E486-BA45-8B13-E3BF18FFDF3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B69C98A-98CF-3541-89A5-52D1C3984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57F326-290E-2546-9E64-304FAA7F22D0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FD28089-5ACD-ED46-B33C-C9EA0C7B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C3E7772-2363-D24B-A28F-8CC04B98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5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D193508-B5AC-5446-8723-8CD34302BAEC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63B1D9D-DE85-434C-9DA2-3508305E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6BF4A8A5-9C1B-9A41-8873-44DC288043B0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048D-7FDA-5B49-A5A3-0F4E0C2F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528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CD83C-7D8C-9A47-893B-F54F57F9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6C02BE4D-A0FE-8E40-BE1B-E7DD17EF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A8D2C79-31C4-414F-902A-3165C9C8EF9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735415-206E-7A41-97F6-C2D181DC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5F6BD-69A0-3540-811D-A75FCCCF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0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1D59160-B5F9-0745-866E-FF8506C8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4F7EB3CC-1C2A-5C48-AF91-B2A7AD6B532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2D95-AAA2-324C-8457-C24B021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93D5B91-E64C-4346-8A50-B7B5A4D9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06FBA191-0D97-ED44-956C-E80088E532C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A6489F7A-533B-DE47-94ED-11607402E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5D4E487A-7FB7-D64E-959C-21B62078E888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2BE082C-748D-C346-B3BD-EDA81E53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85D4D0C-7443-AE4A-8FE5-69BAE7B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5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9AB6D3B-1B47-8B4D-A31C-BFDEDBF8377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EE3793A0-0413-2341-A076-32788B866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33CCAE3-8882-AC40-868C-EB4F96E8D2C1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787AFDD-367D-8049-A8E3-A76F44D8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B5E45CB-37FD-134A-AB41-0EA0CCC8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0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E748CA6F-D9A4-D443-A53B-3DEE7D90162B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F87C3F34-4390-EE43-B4A5-954F910E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38470853-6E1B-194F-AE62-F124817C19C7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8EEF23C8-6BB7-7040-9E2D-32E14C8A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6666742-4A8A-D445-B3CA-1C66019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D8E0245C-8434-9746-9A09-AA6B6F74B8C0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3DF02732-2841-9B40-A2C9-66A06CCA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83A2C34-3929-9242-BB81-07072E4AB5BF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CB8B9A3-BD9E-5641-9FA9-FC607D17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994DE-F17E-9049-8EAB-59CF6E2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3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F037F24-AEB5-C542-9AD8-542A853FF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F7B9BC1-19DD-4A4E-99A1-4DA20A284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8E6C-EB3A-2E4C-93E3-3CB27EA5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fld id="{FFD851A9-EA0A-4E8D-BD9F-5517BFE8FA04}" type="datetimeFigureOut">
              <a:rPr lang="en-US" smtClean="0"/>
              <a:t>5/1/2024</a:t>
            </a:fld>
            <a:endParaRPr lang="en-US"/>
          </a:p>
        </p:txBody>
      </p:sp>
      <p:pic>
        <p:nvPicPr>
          <p:cNvPr id="1029" name="Picture 9">
            <a:extLst>
              <a:ext uri="{FF2B5EF4-FFF2-40B4-BE49-F238E27FC236}">
                <a16:creationId xmlns:a16="http://schemas.microsoft.com/office/drawing/2014/main" id="{8A1BCE5C-CBAB-3A48-97D0-D13C671D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29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F1513BBF-FE8C-9A42-A6E2-C1300B8B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7F01ADA-0710-CC49-927B-A43B361DC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A2F6-28DE-7C46-B5A8-B10A09BC3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919C827E-2496-464B-863F-797E3D89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4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issues/esg/esg-revolution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8"/>
            <a:ext cx="9441426" cy="2871011"/>
          </a:xfrm>
        </p:spPr>
        <p:txBody>
          <a:bodyPr/>
          <a:lstStyle/>
          <a:p>
            <a:r>
              <a:rPr lang="en-US" sz="5400" dirty="0"/>
              <a:t>MMA 801</a:t>
            </a:r>
            <a:br>
              <a:rPr lang="en-US" sz="5400" dirty="0"/>
            </a:br>
            <a:r>
              <a:rPr lang="en-US" sz="5400" dirty="0"/>
              <a:t>Introduction to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66349"/>
            <a:ext cx="10462146" cy="1655762"/>
          </a:xfrm>
        </p:spPr>
        <p:txBody>
          <a:bodyPr/>
          <a:lstStyle/>
          <a:p>
            <a:r>
              <a:rPr lang="en-US" sz="3200" dirty="0"/>
              <a:t>Session 1</a:t>
            </a:r>
            <a:br>
              <a:rPr lang="en-US" sz="3200" dirty="0"/>
            </a:br>
            <a:r>
              <a:rPr lang="en-US" sz="3200" dirty="0"/>
              <a:t>a) Course Overview </a:t>
            </a:r>
          </a:p>
          <a:p>
            <a:r>
              <a:rPr lang="en-US" sz="3200" dirty="0"/>
              <a:t>b) Strategic Decision-Making</a:t>
            </a:r>
          </a:p>
          <a:p>
            <a:r>
              <a:rPr lang="en-US" sz="3200" dirty="0"/>
              <a:t>c) Cineplex Case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890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28B45C-A2AD-40EE-8DFE-F8F80F9BDD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0898182"/>
              </p:ext>
            </p:extLst>
          </p:nvPr>
        </p:nvGraphicFramePr>
        <p:xfrm>
          <a:off x="465666" y="1292206"/>
          <a:ext cx="11291887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B238B-59F2-459A-AFBA-7D3DEECD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8ED571F-D2CA-4752-BEA5-9D17973A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12" y="428110"/>
            <a:ext cx="10000887" cy="864096"/>
          </a:xfrm>
        </p:spPr>
        <p:txBody>
          <a:bodyPr/>
          <a:lstStyle/>
          <a:p>
            <a:r>
              <a:rPr lang="en-US" sz="4800" dirty="0"/>
              <a:t>Analytics, AI and Strategy</a:t>
            </a:r>
          </a:p>
        </p:txBody>
      </p:sp>
    </p:spTree>
    <p:extLst>
      <p:ext uri="{BB962C8B-B14F-4D97-AF65-F5344CB8AC3E}">
        <p14:creationId xmlns:p14="http://schemas.microsoft.com/office/powerpoint/2010/main" val="398437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4FCF88-F827-4D77-91A8-3931C1B02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15" y="1318888"/>
            <a:ext cx="11245770" cy="388920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Is data embedded within your organization's core decision-making process at both the strategic and tactical level?</a:t>
            </a:r>
          </a:p>
          <a:p>
            <a:r>
              <a:rPr lang="en-US" dirty="0"/>
              <a:t>Can data be processed, delivered, and acted on in real time?</a:t>
            </a:r>
          </a:p>
          <a:p>
            <a:r>
              <a:rPr lang="en-US" dirty="0"/>
              <a:t>Is data stored in an agile/flexible way for integrated use across the organization?</a:t>
            </a:r>
          </a:p>
          <a:p>
            <a:r>
              <a:rPr lang="en-US" dirty="0"/>
              <a:t>Is data treated like a product…designed to deliver value?</a:t>
            </a:r>
          </a:p>
          <a:p>
            <a:r>
              <a:rPr lang="en-US" dirty="0"/>
              <a:t>Is data management structured to ensure privacy, security, and resiliency?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B70A3-F269-43B0-85E0-C898E730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A105AB-C5DD-4D96-A451-8307C078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15" y="381444"/>
            <a:ext cx="11245770" cy="937444"/>
          </a:xfrm>
        </p:spPr>
        <p:txBody>
          <a:bodyPr/>
          <a:lstStyle/>
          <a:p>
            <a:r>
              <a:rPr lang="en-US" sz="2400" dirty="0"/>
              <a:t>Reflection</a:t>
            </a:r>
            <a:br>
              <a:rPr lang="en-US" dirty="0"/>
            </a:br>
            <a:r>
              <a:rPr lang="en-US" sz="4400" dirty="0"/>
              <a:t>How Does Your Organization Manage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20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DB2CE-9115-4FF4-A88A-26546F47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21A05-27B5-4394-80D9-022E7A0FB763}"/>
              </a:ext>
            </a:extLst>
          </p:cNvPr>
          <p:cNvSpPr txBox="1"/>
          <p:nvPr/>
        </p:nvSpPr>
        <p:spPr>
          <a:xfrm>
            <a:off x="578734" y="1840524"/>
            <a:ext cx="11144921" cy="394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Do we know what data we have?</a:t>
            </a:r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Do we know where this data is</a:t>
            </a:r>
            <a:r>
              <a:rPr lang="en-US" sz="2800" dirty="0"/>
              <a:t>?</a:t>
            </a:r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Do we have the tools to access it?</a:t>
            </a:r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Do we understand the value equation we are trying to solve?</a:t>
            </a:r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Can value be realized via measured insights from the data we possess (fit)?</a:t>
            </a:r>
          </a:p>
          <a:p>
            <a:pPr marL="457200" indent="-457200">
              <a:lnSpc>
                <a:spcPts val="38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Do we have the appropriate safeguards?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6091D2D-5544-47CE-94E5-07415FA4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13" y="372016"/>
            <a:ext cx="10000887" cy="864096"/>
          </a:xfrm>
        </p:spPr>
        <p:txBody>
          <a:bodyPr/>
          <a:lstStyle/>
          <a:p>
            <a:r>
              <a:rPr lang="en-US" sz="2400" dirty="0"/>
              <a:t>MMA 801 </a:t>
            </a:r>
            <a:br>
              <a:rPr lang="en-US" sz="3730" dirty="0"/>
            </a:br>
            <a:r>
              <a:rPr lang="en-US" sz="4400" dirty="0"/>
              <a:t>Data, Value and Competencies </a:t>
            </a:r>
            <a:endParaRPr lang="en-US" sz="373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B94B6-0741-4853-9547-4C7A3D855686}"/>
              </a:ext>
            </a:extLst>
          </p:cNvPr>
          <p:cNvSpPr/>
          <p:nvPr/>
        </p:nvSpPr>
        <p:spPr>
          <a:xfrm>
            <a:off x="581413" y="1624276"/>
            <a:ext cx="11144921" cy="4924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To use data to add value, we need to know the depth of our competencies</a:t>
            </a:r>
          </a:p>
        </p:txBody>
      </p:sp>
    </p:spTree>
    <p:extLst>
      <p:ext uri="{BB962C8B-B14F-4D97-AF65-F5344CB8AC3E}">
        <p14:creationId xmlns:p14="http://schemas.microsoft.com/office/powerpoint/2010/main" val="4258963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526A50-0A03-44A9-BC31-551EC8E0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0" dirty="0"/>
              <a:t>MMA 801 – Session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88265-90BB-4A1A-AA66-77D137A6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E299A0-8D1C-4B37-A471-44D87A47375C}"/>
              </a:ext>
            </a:extLst>
          </p:cNvPr>
          <p:cNvSpPr/>
          <p:nvPr/>
        </p:nvSpPr>
        <p:spPr>
          <a:xfrm>
            <a:off x="313953" y="685059"/>
            <a:ext cx="5558062" cy="54864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Analytics World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Performance Dashboards</a:t>
            </a:r>
          </a:p>
          <a:p>
            <a:pPr algn="ctr"/>
            <a:r>
              <a:rPr lang="en-US" dirty="0"/>
              <a:t>Front-end Quoting Tools</a:t>
            </a:r>
          </a:p>
          <a:p>
            <a:pPr algn="ctr"/>
            <a:r>
              <a:rPr lang="en-US" dirty="0"/>
              <a:t>Lead Prioritization</a:t>
            </a:r>
          </a:p>
          <a:p>
            <a:pPr algn="ctr"/>
            <a:r>
              <a:rPr lang="en-US" dirty="0"/>
              <a:t>Churn Analytics</a:t>
            </a:r>
          </a:p>
          <a:p>
            <a:pPr algn="ctr"/>
            <a:r>
              <a:rPr lang="en-US" dirty="0"/>
              <a:t>Dynamic &amp; Rules-based Pricing</a:t>
            </a:r>
          </a:p>
          <a:p>
            <a:pPr algn="ctr"/>
            <a:r>
              <a:rPr lang="en-US" dirty="0"/>
              <a:t>Transactional Data</a:t>
            </a:r>
          </a:p>
          <a:p>
            <a:pPr algn="ctr"/>
            <a:r>
              <a:rPr lang="en-US" dirty="0"/>
              <a:t>Sourcing Data</a:t>
            </a:r>
          </a:p>
          <a:p>
            <a:pPr algn="ctr"/>
            <a:r>
              <a:rPr lang="en-US" dirty="0"/>
              <a:t>Headcount Assessment</a:t>
            </a:r>
          </a:p>
          <a:p>
            <a:pPr algn="ctr"/>
            <a:r>
              <a:rPr lang="en-US" dirty="0"/>
              <a:t>Data Ingestion</a:t>
            </a:r>
          </a:p>
          <a:p>
            <a:pPr algn="ctr"/>
            <a:r>
              <a:rPr lang="en-US" dirty="0"/>
              <a:t>Data Cleansing, Optimization</a:t>
            </a:r>
          </a:p>
          <a:p>
            <a:pPr algn="ctr"/>
            <a:r>
              <a:rPr lang="en-US" dirty="0"/>
              <a:t>Data Engineering</a:t>
            </a:r>
          </a:p>
          <a:p>
            <a:pPr algn="ctr"/>
            <a:r>
              <a:rPr lang="en-US" dirty="0"/>
              <a:t>Scalable, Repeatable Process ID</a:t>
            </a:r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A7EF77-291A-4E90-A772-77E36CD51057}"/>
              </a:ext>
            </a:extLst>
          </p:cNvPr>
          <p:cNvSpPr/>
          <p:nvPr/>
        </p:nvSpPr>
        <p:spPr>
          <a:xfrm>
            <a:off x="6366747" y="685060"/>
            <a:ext cx="5558062" cy="5486400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Management World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Market Share &amp; Revenue Increases</a:t>
            </a:r>
          </a:p>
          <a:p>
            <a:pPr algn="ctr"/>
            <a:r>
              <a:rPr lang="en-US" dirty="0"/>
              <a:t>Trend Analysis</a:t>
            </a:r>
          </a:p>
          <a:p>
            <a:pPr algn="ctr"/>
            <a:r>
              <a:rPr lang="en-US" dirty="0"/>
              <a:t>Customer Segmentation Analysis</a:t>
            </a:r>
          </a:p>
          <a:p>
            <a:pPr algn="ctr"/>
            <a:r>
              <a:rPr lang="en-US" dirty="0"/>
              <a:t>Product innovation</a:t>
            </a:r>
          </a:p>
          <a:p>
            <a:pPr algn="ctr"/>
            <a:r>
              <a:rPr lang="en-US" dirty="0"/>
              <a:t>Faster Time to Market</a:t>
            </a:r>
          </a:p>
          <a:p>
            <a:pPr algn="ctr"/>
            <a:r>
              <a:rPr lang="en-US" dirty="0"/>
              <a:t>Customer Acquisition/Retention</a:t>
            </a:r>
          </a:p>
          <a:p>
            <a:pPr algn="ctr"/>
            <a:r>
              <a:rPr lang="en-US" dirty="0"/>
              <a:t>Risk Mitigation</a:t>
            </a:r>
          </a:p>
          <a:p>
            <a:pPr algn="ctr"/>
            <a:r>
              <a:rPr lang="en-US" dirty="0"/>
              <a:t>Operating Margins Improvement</a:t>
            </a:r>
          </a:p>
          <a:p>
            <a:pPr algn="ctr"/>
            <a:r>
              <a:rPr lang="en-US" dirty="0"/>
              <a:t>Supply Chain Optimization</a:t>
            </a:r>
          </a:p>
          <a:p>
            <a:pPr algn="ctr"/>
            <a:r>
              <a:rPr lang="en-US" dirty="0"/>
              <a:t>Improving the Customer Experience</a:t>
            </a:r>
          </a:p>
          <a:p>
            <a:pPr algn="ctr"/>
            <a:r>
              <a:rPr lang="en-CA" dirty="0"/>
              <a:t>Talent Optimization</a:t>
            </a:r>
            <a:endParaRPr lang="en-US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3854BF-1CDF-4250-81EA-ECF7DAB36D36}"/>
              </a:ext>
            </a:extLst>
          </p:cNvPr>
          <p:cNvSpPr/>
          <p:nvPr/>
        </p:nvSpPr>
        <p:spPr>
          <a:xfrm>
            <a:off x="3296317" y="557011"/>
            <a:ext cx="5428266" cy="5426146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True Data Ingestion Into The Decision-Making Process</a:t>
            </a:r>
          </a:p>
        </p:txBody>
      </p:sp>
    </p:spTree>
    <p:extLst>
      <p:ext uri="{BB962C8B-B14F-4D97-AF65-F5344CB8AC3E}">
        <p14:creationId xmlns:p14="http://schemas.microsoft.com/office/powerpoint/2010/main" val="427809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34A519-94FC-499A-B703-EE4CA90B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9FDC1C-ECF3-42AC-BC24-C9F6C800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89" y="357817"/>
            <a:ext cx="10000887" cy="864096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sz="3730" dirty="0"/>
            </a:br>
            <a:r>
              <a:rPr lang="en-US" sz="4400" dirty="0"/>
              <a:t>Data &amp; Strategic Decision-Making </a:t>
            </a:r>
            <a:endParaRPr lang="en-US" sz="3730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D11D0BC-4C4B-4383-87AD-912F7FBFA6E2}"/>
              </a:ext>
            </a:extLst>
          </p:cNvPr>
          <p:cNvSpPr/>
          <p:nvPr/>
        </p:nvSpPr>
        <p:spPr>
          <a:xfrm>
            <a:off x="586489" y="1741989"/>
            <a:ext cx="650449" cy="40666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1CBE-04F8-472B-9818-8B289E818002}"/>
              </a:ext>
            </a:extLst>
          </p:cNvPr>
          <p:cNvSpPr txBox="1"/>
          <p:nvPr/>
        </p:nvSpPr>
        <p:spPr>
          <a:xfrm>
            <a:off x="1236938" y="1714479"/>
            <a:ext cx="455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CB = (NC + EC) - 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8F661-1824-4D0F-9512-C52F7797C406}"/>
              </a:ext>
            </a:extLst>
          </p:cNvPr>
          <p:cNvSpPr txBox="1"/>
          <p:nvPr/>
        </p:nvSpPr>
        <p:spPr>
          <a:xfrm>
            <a:off x="911713" y="4961521"/>
            <a:ext cx="5147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 = Customer Base</a:t>
            </a:r>
          </a:p>
          <a:p>
            <a:r>
              <a:rPr lang="en-US" dirty="0"/>
              <a:t>NC = New Customers</a:t>
            </a:r>
          </a:p>
          <a:p>
            <a:r>
              <a:rPr lang="en-US" dirty="0"/>
              <a:t>EC = Existing Customers</a:t>
            </a:r>
          </a:p>
          <a:p>
            <a:r>
              <a:rPr lang="en-US" dirty="0"/>
              <a:t>DC = Deserting or Inactive Customers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95E89-0921-4B53-AB5E-B749BEA6160F}"/>
              </a:ext>
            </a:extLst>
          </p:cNvPr>
          <p:cNvSpPr txBox="1"/>
          <p:nvPr/>
        </p:nvSpPr>
        <p:spPr>
          <a:xfrm>
            <a:off x="586489" y="2360810"/>
            <a:ext cx="8602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Key Understanding Associated With This Formula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Customer Base Growth numerically is driven by Demand Creation, followed by Revenue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Revenue Growth is driven by activities relating to FOP (Frequency of Purchase) and ART (Average Revenue Per Transaction…i.e. basket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Margin Growth is driven by optimal price point leveraging and expense management…efficiency, and good cost vs. bad cost analysis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2A7F5584-14C8-44D3-8633-2D9EEB4E8453}"/>
              </a:ext>
            </a:extLst>
          </p:cNvPr>
          <p:cNvSpPr/>
          <p:nvPr/>
        </p:nvSpPr>
        <p:spPr>
          <a:xfrm>
            <a:off x="8987595" y="2892826"/>
            <a:ext cx="490193" cy="184641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7974C-7D68-4836-859F-4909BA92198F}"/>
              </a:ext>
            </a:extLst>
          </p:cNvPr>
          <p:cNvSpPr txBox="1"/>
          <p:nvPr/>
        </p:nvSpPr>
        <p:spPr>
          <a:xfrm>
            <a:off x="9743020" y="3354366"/>
            <a:ext cx="210217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Underlying Strength of Analytics Ingestion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1867307-05F4-4138-9757-D10D047E8023}"/>
              </a:ext>
            </a:extLst>
          </p:cNvPr>
          <p:cNvSpPr/>
          <p:nvPr/>
        </p:nvSpPr>
        <p:spPr>
          <a:xfrm>
            <a:off x="6063461" y="1525712"/>
            <a:ext cx="4429387" cy="923330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49CBF2-ACE8-44CD-8AF4-1398AC7AF7AB}"/>
              </a:ext>
            </a:extLst>
          </p:cNvPr>
          <p:cNvSpPr txBox="1"/>
          <p:nvPr/>
        </p:nvSpPr>
        <p:spPr>
          <a:xfrm>
            <a:off x="6447335" y="1802711"/>
            <a:ext cx="385586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Cineplex, Roku, Spotify, HelloFresh</a:t>
            </a:r>
          </a:p>
        </p:txBody>
      </p:sp>
    </p:spTree>
    <p:extLst>
      <p:ext uri="{BB962C8B-B14F-4D97-AF65-F5344CB8AC3E}">
        <p14:creationId xmlns:p14="http://schemas.microsoft.com/office/powerpoint/2010/main" val="11427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D4823C-BD3A-4A25-91D7-06B6F726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00" y="-22866"/>
            <a:ext cx="10515600" cy="1031188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sz="3730" dirty="0"/>
            </a:br>
            <a:r>
              <a:rPr lang="en-US" sz="4400" dirty="0"/>
              <a:t>Data and Strategic Management</a:t>
            </a:r>
            <a:endParaRPr lang="en-US" sz="373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748B46-FCE2-4A7E-81E7-800887A6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1FAE7-CA66-4EAB-A0A9-E6616381F778}"/>
              </a:ext>
            </a:extLst>
          </p:cNvPr>
          <p:cNvSpPr/>
          <p:nvPr/>
        </p:nvSpPr>
        <p:spPr>
          <a:xfrm>
            <a:off x="8243826" y="1026003"/>
            <a:ext cx="3054285" cy="137363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Company Purpose</a:t>
            </a:r>
          </a:p>
          <a:p>
            <a:r>
              <a:rPr lang="en-US" dirty="0"/>
              <a:t>Deliver </a:t>
            </a:r>
            <a:r>
              <a:rPr lang="en-US" u="sng" dirty="0"/>
              <a:t>Dynamic Value</a:t>
            </a:r>
            <a:r>
              <a:rPr lang="en-US" dirty="0"/>
              <a:t> to the marketplace in a way which is superior to rivals and drives performance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EB3014-36C4-4B91-9054-FB27E22BD0C9}"/>
              </a:ext>
            </a:extLst>
          </p:cNvPr>
          <p:cNvSpPr/>
          <p:nvPr/>
        </p:nvSpPr>
        <p:spPr>
          <a:xfrm>
            <a:off x="8186208" y="3041748"/>
            <a:ext cx="3054285" cy="11374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Strategic Insights</a:t>
            </a:r>
          </a:p>
          <a:p>
            <a:r>
              <a:rPr lang="en-US" dirty="0"/>
              <a:t>Specific enough to enable us to design &amp; redesign our business model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C972687-8BFC-46CD-A197-DEC6537BC254}"/>
              </a:ext>
            </a:extLst>
          </p:cNvPr>
          <p:cNvSpPr/>
          <p:nvPr/>
        </p:nvSpPr>
        <p:spPr>
          <a:xfrm>
            <a:off x="9450367" y="2548705"/>
            <a:ext cx="593889" cy="377072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96F0B57-A95B-4632-878A-AA93B3AC848C}"/>
              </a:ext>
            </a:extLst>
          </p:cNvPr>
          <p:cNvSpPr/>
          <p:nvPr/>
        </p:nvSpPr>
        <p:spPr>
          <a:xfrm>
            <a:off x="9450367" y="4268764"/>
            <a:ext cx="593889" cy="377072"/>
          </a:xfrm>
          <a:prstGeom prst="up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230DA7-125B-46BF-BC65-139217B2ECF1}"/>
              </a:ext>
            </a:extLst>
          </p:cNvPr>
          <p:cNvSpPr/>
          <p:nvPr/>
        </p:nvSpPr>
        <p:spPr>
          <a:xfrm>
            <a:off x="8220170" y="4802045"/>
            <a:ext cx="3054285" cy="191926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Core Data Fundamentals</a:t>
            </a:r>
          </a:p>
          <a:p>
            <a:r>
              <a:rPr lang="en-US" dirty="0"/>
              <a:t>Create Scalable insights for strategic decision-making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distinctions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Quantify actions &amp; activity redesign</a:t>
            </a:r>
          </a:p>
          <a:p>
            <a:pPr marL="285750" indent="-285750">
              <a:buFontTx/>
              <a:buChar char="-"/>
            </a:pPr>
            <a:r>
              <a:rPr lang="en-US" dirty="0"/>
              <a:t>Tailor messages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376DAC-6DCA-4CE7-A55D-D8924E76A2AE}"/>
              </a:ext>
            </a:extLst>
          </p:cNvPr>
          <p:cNvSpPr/>
          <p:nvPr/>
        </p:nvSpPr>
        <p:spPr>
          <a:xfrm>
            <a:off x="2482176" y="1190861"/>
            <a:ext cx="2011680" cy="245612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12D353-3160-4DD3-9A53-5603A95F6E52}"/>
              </a:ext>
            </a:extLst>
          </p:cNvPr>
          <p:cNvSpPr/>
          <p:nvPr/>
        </p:nvSpPr>
        <p:spPr>
          <a:xfrm>
            <a:off x="2543136" y="1914761"/>
            <a:ext cx="1851660" cy="120396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Pool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428B73-ADBA-4BD3-AD55-64FB77F6C499}"/>
              </a:ext>
            </a:extLst>
          </p:cNvPr>
          <p:cNvCxnSpPr/>
          <p:nvPr/>
        </p:nvCxnSpPr>
        <p:spPr>
          <a:xfrm flipV="1">
            <a:off x="3480396" y="1328021"/>
            <a:ext cx="0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2A1965-04E7-4B38-A4A0-DD9F99E0E93A}"/>
              </a:ext>
            </a:extLst>
          </p:cNvPr>
          <p:cNvCxnSpPr>
            <a:stCxn id="15" idx="2"/>
          </p:cNvCxnSpPr>
          <p:nvPr/>
        </p:nvCxnSpPr>
        <p:spPr>
          <a:xfrm>
            <a:off x="3468966" y="3118721"/>
            <a:ext cx="11430" cy="373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E02015-3549-4D79-A0A7-44AECEBC0AE3}"/>
              </a:ext>
            </a:extLst>
          </p:cNvPr>
          <p:cNvCxnSpPr/>
          <p:nvPr/>
        </p:nvCxnSpPr>
        <p:spPr>
          <a:xfrm flipH="1">
            <a:off x="2825076" y="3118721"/>
            <a:ext cx="281940" cy="304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2C8709-1C1D-40E5-93EE-FCB3B22920BC}"/>
              </a:ext>
            </a:extLst>
          </p:cNvPr>
          <p:cNvCxnSpPr/>
          <p:nvPr/>
        </p:nvCxnSpPr>
        <p:spPr>
          <a:xfrm>
            <a:off x="3792816" y="3118721"/>
            <a:ext cx="312420" cy="3200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04E79E-320B-4941-9100-3312DB90D6B8}"/>
              </a:ext>
            </a:extLst>
          </p:cNvPr>
          <p:cNvCxnSpPr/>
          <p:nvPr/>
        </p:nvCxnSpPr>
        <p:spPr>
          <a:xfrm flipH="1" flipV="1">
            <a:off x="2825076" y="1427081"/>
            <a:ext cx="441960" cy="4343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4065B5-6478-4D8E-A31C-0F5BB1D5B62D}"/>
              </a:ext>
            </a:extLst>
          </p:cNvPr>
          <p:cNvCxnSpPr/>
          <p:nvPr/>
        </p:nvCxnSpPr>
        <p:spPr>
          <a:xfrm flipV="1">
            <a:off x="3655656" y="1488041"/>
            <a:ext cx="396240" cy="3733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Arrow 12">
            <a:extLst>
              <a:ext uri="{FF2B5EF4-FFF2-40B4-BE49-F238E27FC236}">
                <a16:creationId xmlns:a16="http://schemas.microsoft.com/office/drawing/2014/main" id="{8B41C5D5-470A-4575-8AC7-F471C8B51150}"/>
              </a:ext>
            </a:extLst>
          </p:cNvPr>
          <p:cNvSpPr/>
          <p:nvPr/>
        </p:nvSpPr>
        <p:spPr>
          <a:xfrm>
            <a:off x="326504" y="1045290"/>
            <a:ext cx="1859280" cy="6362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Flow</a:t>
            </a:r>
          </a:p>
        </p:txBody>
      </p:sp>
      <p:sp>
        <p:nvSpPr>
          <p:cNvPr id="23" name="Right Arrow 11">
            <a:extLst>
              <a:ext uri="{FF2B5EF4-FFF2-40B4-BE49-F238E27FC236}">
                <a16:creationId xmlns:a16="http://schemas.microsoft.com/office/drawing/2014/main" id="{D4231AB8-E0E5-4C23-9A85-801B9888CECD}"/>
              </a:ext>
            </a:extLst>
          </p:cNvPr>
          <p:cNvSpPr/>
          <p:nvPr/>
        </p:nvSpPr>
        <p:spPr>
          <a:xfrm>
            <a:off x="5688240" y="5997411"/>
            <a:ext cx="1988820" cy="7239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Scalable Insights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6E7A5E-F585-40AB-B455-B52E313DFC61}"/>
              </a:ext>
            </a:extLst>
          </p:cNvPr>
          <p:cNvSpPr txBox="1"/>
          <p:nvPr/>
        </p:nvSpPr>
        <p:spPr>
          <a:xfrm>
            <a:off x="5524712" y="2789512"/>
            <a:ext cx="1284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Descriptive</a:t>
            </a:r>
          </a:p>
          <a:p>
            <a:r>
              <a:rPr lang="en-US" sz="1400" dirty="0"/>
              <a:t>Predictive Prescriptive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7BE663-D12E-42C2-9BEE-95C8985EFC72}"/>
              </a:ext>
            </a:extLst>
          </p:cNvPr>
          <p:cNvSpPr txBox="1"/>
          <p:nvPr/>
        </p:nvSpPr>
        <p:spPr>
          <a:xfrm>
            <a:off x="5460829" y="1190861"/>
            <a:ext cx="1654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Machine Learning</a:t>
            </a:r>
          </a:p>
          <a:p>
            <a:r>
              <a:rPr lang="en-CA" sz="1400" dirty="0"/>
              <a:t>AI Methodologies</a:t>
            </a:r>
          </a:p>
          <a:p>
            <a:r>
              <a:rPr lang="en-CA" sz="1400" dirty="0"/>
              <a:t>Orbital Insights &amp; Tracking</a:t>
            </a:r>
          </a:p>
          <a:p>
            <a:r>
              <a:rPr lang="en-CA" sz="1400" dirty="0"/>
              <a:t>Crowd AI</a:t>
            </a:r>
          </a:p>
          <a:p>
            <a:r>
              <a:rPr lang="en-CA" sz="1400" dirty="0"/>
              <a:t>Statistical Modeling</a:t>
            </a:r>
            <a:endParaRPr lang="en-US" sz="1400" dirty="0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D6310017-6B35-4E9E-9955-92D3796877F1}"/>
              </a:ext>
            </a:extLst>
          </p:cNvPr>
          <p:cNvSpPr/>
          <p:nvPr/>
        </p:nvSpPr>
        <p:spPr>
          <a:xfrm>
            <a:off x="67519" y="1567507"/>
            <a:ext cx="2002971" cy="3849188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  <a:p>
            <a:pPr algn="ctr"/>
            <a:endParaRPr lang="en-CA" sz="1400" dirty="0">
              <a:solidFill>
                <a:schemeClr val="tx1"/>
              </a:solidFill>
            </a:endParaRP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Transaction Data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Search Data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Social Media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Foot Traffic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Focus Groups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Surveys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Sensors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Digital Apps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Satellite imagery</a:t>
            </a:r>
          </a:p>
          <a:p>
            <a:pPr algn="ctr"/>
            <a:r>
              <a:rPr lang="en-CA" sz="1400" dirty="0">
                <a:solidFill>
                  <a:schemeClr val="tx1"/>
                </a:solidFill>
              </a:rPr>
              <a:t>Web Traffic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DA9F3-B668-4E0B-82BB-21CA3CF39D21}"/>
              </a:ext>
            </a:extLst>
          </p:cNvPr>
          <p:cNvSpPr txBox="1"/>
          <p:nvPr/>
        </p:nvSpPr>
        <p:spPr>
          <a:xfrm>
            <a:off x="509135" y="1902374"/>
            <a:ext cx="142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rgbClr val="C00000"/>
                </a:solidFill>
              </a:rPr>
              <a:t>1000s of Data Points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3B6B10-ADFD-4830-9F4F-443F237CB5B1}"/>
              </a:ext>
            </a:extLst>
          </p:cNvPr>
          <p:cNvSpPr txBox="1"/>
          <p:nvPr/>
        </p:nvSpPr>
        <p:spPr>
          <a:xfrm>
            <a:off x="43237" y="5429887"/>
            <a:ext cx="2621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Data Scouts</a:t>
            </a:r>
          </a:p>
          <a:p>
            <a:r>
              <a:rPr lang="en-CA" sz="1400" dirty="0"/>
              <a:t>Data Review &amp; Purchase Experts</a:t>
            </a:r>
          </a:p>
          <a:p>
            <a:r>
              <a:rPr lang="en-CA" sz="1400" dirty="0"/>
              <a:t>Data Architects and Engineers</a:t>
            </a:r>
          </a:p>
          <a:p>
            <a:r>
              <a:rPr lang="en-CA" sz="1400" dirty="0"/>
              <a:t>Data Analysts</a:t>
            </a:r>
            <a:endParaRPr lang="en-US" sz="1400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C1B0BE8-F6E3-4503-9A84-157DE02152E0}"/>
              </a:ext>
            </a:extLst>
          </p:cNvPr>
          <p:cNvSpPr/>
          <p:nvPr/>
        </p:nvSpPr>
        <p:spPr>
          <a:xfrm>
            <a:off x="5869993" y="3732035"/>
            <a:ext cx="593889" cy="447186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05B94D7-4D25-4743-8259-7E4214E6A54F}"/>
              </a:ext>
            </a:extLst>
          </p:cNvPr>
          <p:cNvSpPr/>
          <p:nvPr/>
        </p:nvSpPr>
        <p:spPr>
          <a:xfrm>
            <a:off x="4789647" y="2000980"/>
            <a:ext cx="506126" cy="65103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09F550-64D0-43FF-8507-E7BFED651E6F}"/>
              </a:ext>
            </a:extLst>
          </p:cNvPr>
          <p:cNvSpPr txBox="1"/>
          <p:nvPr/>
        </p:nvSpPr>
        <p:spPr>
          <a:xfrm>
            <a:off x="5573957" y="4229191"/>
            <a:ext cx="2492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Accelerated Solutions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A4EC09-BC45-4B47-B5A4-8F4E64DE3A51}"/>
              </a:ext>
            </a:extLst>
          </p:cNvPr>
          <p:cNvSpPr txBox="1"/>
          <p:nvPr/>
        </p:nvSpPr>
        <p:spPr>
          <a:xfrm>
            <a:off x="5627700" y="4610947"/>
            <a:ext cx="24312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Do we understand the value equation we are trying to solve?</a:t>
            </a:r>
          </a:p>
          <a:p>
            <a:r>
              <a:rPr lang="en-CA" sz="1400" dirty="0"/>
              <a:t>Can value be realized via measured insights from the data we possess (fit)?</a:t>
            </a:r>
          </a:p>
          <a:p>
            <a:r>
              <a:rPr lang="en-US" sz="14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3B069F-D3C9-466C-8B31-AC07A786F929}"/>
              </a:ext>
            </a:extLst>
          </p:cNvPr>
          <p:cNvSpPr txBox="1"/>
          <p:nvPr/>
        </p:nvSpPr>
        <p:spPr>
          <a:xfrm>
            <a:off x="2262152" y="3660179"/>
            <a:ext cx="33136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1400" dirty="0"/>
          </a:p>
          <a:p>
            <a:r>
              <a:rPr lang="en-CA" sz="1400" dirty="0"/>
              <a:t>Do we know what data we have?</a:t>
            </a:r>
          </a:p>
          <a:p>
            <a:r>
              <a:rPr lang="en-CA" sz="1400" dirty="0"/>
              <a:t>Do we know where this data is</a:t>
            </a:r>
            <a:r>
              <a:rPr lang="en-US" sz="1400" dirty="0"/>
              <a:t>?</a:t>
            </a:r>
          </a:p>
          <a:p>
            <a:r>
              <a:rPr lang="en-CA" sz="1400" dirty="0"/>
              <a:t>Do we have the tools to access it?</a:t>
            </a:r>
          </a:p>
          <a:p>
            <a:r>
              <a:rPr lang="en-CA" sz="1400" dirty="0"/>
              <a:t>Do we have the appropriate safeguards?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98DF5D-ABED-433D-8C0F-C7C7C94F6F12}"/>
              </a:ext>
            </a:extLst>
          </p:cNvPr>
          <p:cNvSpPr/>
          <p:nvPr/>
        </p:nvSpPr>
        <p:spPr>
          <a:xfrm>
            <a:off x="1937341" y="2629196"/>
            <a:ext cx="7738443" cy="29551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B04CD0-D929-4298-8AFC-6F2DA2AC4DE8}"/>
              </a:ext>
            </a:extLst>
          </p:cNvPr>
          <p:cNvSpPr/>
          <p:nvPr/>
        </p:nvSpPr>
        <p:spPr>
          <a:xfrm>
            <a:off x="3655656" y="3156027"/>
            <a:ext cx="53045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800" b="1" dirty="0"/>
              <a:t>Your primary role…develop data use into </a:t>
            </a:r>
            <a:r>
              <a:rPr lang="en-US" sz="2800" b="1" u="sng" dirty="0">
                <a:highlight>
                  <a:srgbClr val="FFFF00"/>
                </a:highlight>
              </a:rPr>
              <a:t>scalable insights or activities</a:t>
            </a:r>
            <a:r>
              <a:rPr lang="en-US" sz="2800" b="1" dirty="0"/>
              <a:t> which can be used to increase </a:t>
            </a:r>
            <a:r>
              <a:rPr lang="en-US" sz="2800" b="1" u="sng" dirty="0">
                <a:highlight>
                  <a:srgbClr val="FFFF00"/>
                </a:highlight>
              </a:rPr>
              <a:t>business value</a:t>
            </a:r>
            <a:r>
              <a:rPr lang="en-US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1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2" grpId="0" animBg="1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1" grpId="0" animBg="1"/>
      <p:bldP spid="33" grpId="0"/>
      <p:bldP spid="34" grpId="0"/>
      <p:bldP spid="37" grpId="0"/>
      <p:bldP spid="7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9324E-2628-4A4D-AC33-1DE498B5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F32EC0-8AAF-4D9D-AE67-2AA02CA91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12" y="374092"/>
            <a:ext cx="10000887" cy="864096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sz="4400" dirty="0"/>
            </a:br>
            <a:r>
              <a:rPr lang="en-US" sz="4400" dirty="0"/>
              <a:t>Analytics and Two Growth Paths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1F34C-51D3-41FF-8966-8413663BD67E}"/>
              </a:ext>
            </a:extLst>
          </p:cNvPr>
          <p:cNvSpPr txBox="1"/>
          <p:nvPr/>
        </p:nvSpPr>
        <p:spPr>
          <a:xfrm>
            <a:off x="499012" y="1521514"/>
            <a:ext cx="1751395" cy="286232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Analytics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…core to understanding where and how to attack your customer base and leverage new business opportunities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945B1F7-30BB-490D-A3DE-48A93F41F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3877615"/>
              </p:ext>
            </p:extLst>
          </p:nvPr>
        </p:nvGraphicFramePr>
        <p:xfrm>
          <a:off x="4696730" y="1296202"/>
          <a:ext cx="6653401" cy="5226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471D618-F9B9-4BC0-9044-9A9C4EE194A8}"/>
              </a:ext>
            </a:extLst>
          </p:cNvPr>
          <p:cNvSpPr txBox="1"/>
          <p:nvPr/>
        </p:nvSpPr>
        <p:spPr>
          <a:xfrm>
            <a:off x="6225857" y="3846197"/>
            <a:ext cx="9311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Product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62E81-948E-46BE-8614-DB68A8100976}"/>
              </a:ext>
            </a:extLst>
          </p:cNvPr>
          <p:cNvSpPr txBox="1"/>
          <p:nvPr/>
        </p:nvSpPr>
        <p:spPr>
          <a:xfrm>
            <a:off x="7519162" y="3545836"/>
            <a:ext cx="14475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Experience…</a:t>
            </a:r>
          </a:p>
          <a:p>
            <a:r>
              <a:rPr lang="en-US" sz="1500" dirty="0"/>
              <a:t>what matters…</a:t>
            </a:r>
            <a:br>
              <a:rPr lang="en-US" sz="1500" dirty="0"/>
            </a:br>
            <a:r>
              <a:rPr lang="en-US" sz="1500" dirty="0"/>
              <a:t>enrich lives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B5F5F8-6C20-4614-B6CC-80096D1E74F4}"/>
              </a:ext>
            </a:extLst>
          </p:cNvPr>
          <p:cNvCxnSpPr>
            <a:cxnSpLocks/>
          </p:cNvCxnSpPr>
          <p:nvPr/>
        </p:nvCxnSpPr>
        <p:spPr>
          <a:xfrm flipH="1" flipV="1">
            <a:off x="4182206" y="1418246"/>
            <a:ext cx="1" cy="40215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C37002-5787-4329-92D7-C6FD1DD51573}"/>
              </a:ext>
            </a:extLst>
          </p:cNvPr>
          <p:cNvCxnSpPr/>
          <p:nvPr/>
        </p:nvCxnSpPr>
        <p:spPr>
          <a:xfrm>
            <a:off x="4168223" y="5440364"/>
            <a:ext cx="69209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01BB46A-C01B-4046-9AE2-0078CF4D97E5}"/>
              </a:ext>
            </a:extLst>
          </p:cNvPr>
          <p:cNvSpPr txBox="1"/>
          <p:nvPr/>
        </p:nvSpPr>
        <p:spPr>
          <a:xfrm>
            <a:off x="5921522" y="5750757"/>
            <a:ext cx="4518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Retain and enrich the value (win/win) of your "Existing Customer" 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05AAA-2278-47D0-8E5A-0239A5599A91}"/>
              </a:ext>
            </a:extLst>
          </p:cNvPr>
          <p:cNvSpPr txBox="1"/>
          <p:nvPr/>
        </p:nvSpPr>
        <p:spPr>
          <a:xfrm>
            <a:off x="2361329" y="2536994"/>
            <a:ext cx="16339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Acquire and grow your "New Customer" reach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B4FC43-9A45-4D0A-A67A-DF1028D24BE9}"/>
              </a:ext>
            </a:extLst>
          </p:cNvPr>
          <p:cNvSpPr txBox="1"/>
          <p:nvPr/>
        </p:nvSpPr>
        <p:spPr>
          <a:xfrm>
            <a:off x="6069728" y="1447204"/>
            <a:ext cx="397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Revenue Growth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2B39F3-60CF-4A6F-8A8B-A94695AA6A01}"/>
              </a:ext>
            </a:extLst>
          </p:cNvPr>
          <p:cNvSpPr txBox="1"/>
          <p:nvPr/>
        </p:nvSpPr>
        <p:spPr>
          <a:xfrm>
            <a:off x="2250407" y="5534060"/>
            <a:ext cx="174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Growth Paths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167058-B3E4-4B79-838E-0C6A62EAC08D}"/>
              </a:ext>
            </a:extLst>
          </p:cNvPr>
          <p:cNvCxnSpPr/>
          <p:nvPr/>
        </p:nvCxnSpPr>
        <p:spPr>
          <a:xfrm flipV="1">
            <a:off x="2750484" y="4169362"/>
            <a:ext cx="0" cy="1207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2165D97-68C2-43ED-AC2E-B159AD77498F}"/>
              </a:ext>
            </a:extLst>
          </p:cNvPr>
          <p:cNvCxnSpPr/>
          <p:nvPr/>
        </p:nvCxnSpPr>
        <p:spPr>
          <a:xfrm>
            <a:off x="3731996" y="5952093"/>
            <a:ext cx="14177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A0E2D3-D8A6-4E27-AA43-494517E5BDB2}"/>
              </a:ext>
            </a:extLst>
          </p:cNvPr>
          <p:cNvSpPr txBox="1"/>
          <p:nvPr/>
        </p:nvSpPr>
        <p:spPr>
          <a:xfrm>
            <a:off x="145055" y="6571604"/>
            <a:ext cx="91558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Adapted From: forrester.com/blogs/introducing-</a:t>
            </a:r>
            <a:r>
              <a:rPr lang="en-US" sz="1000" dirty="0" err="1"/>
              <a:t>forresters</a:t>
            </a:r>
            <a:r>
              <a:rPr lang="en-US" sz="1000" dirty="0"/>
              <a:t>-revenue-growth-framework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9D0B2-130E-4C3C-8C9F-95676B81BE7C}"/>
              </a:ext>
            </a:extLst>
          </p:cNvPr>
          <p:cNvSpPr txBox="1"/>
          <p:nvPr/>
        </p:nvSpPr>
        <p:spPr>
          <a:xfrm>
            <a:off x="6609419" y="2613979"/>
            <a:ext cx="225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Growth Levers</a:t>
            </a:r>
          </a:p>
        </p:txBody>
      </p:sp>
    </p:spTree>
    <p:extLst>
      <p:ext uri="{BB962C8B-B14F-4D97-AF65-F5344CB8AC3E}">
        <p14:creationId xmlns:p14="http://schemas.microsoft.com/office/powerpoint/2010/main" val="1542929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89954" y="314862"/>
            <a:ext cx="10000887" cy="864096"/>
          </a:xfrm>
        </p:spPr>
        <p:txBody>
          <a:bodyPr/>
          <a:lstStyle/>
          <a:p>
            <a:pPr>
              <a:tabLst>
                <a:tab pos="6970713" algn="l"/>
              </a:tabLst>
            </a:pPr>
            <a:r>
              <a:rPr lang="en-US" sz="2400" dirty="0"/>
              <a:t>MMA 801</a:t>
            </a:r>
            <a:br>
              <a:rPr lang="en-US" sz="4400" dirty="0"/>
            </a:br>
            <a:r>
              <a:rPr lang="en-US" sz="4400" dirty="0"/>
              <a:t>Analytics and Profit Model </a:t>
            </a:r>
            <a:endParaRPr lang="en-US" altLang="en-US" sz="4400" dirty="0"/>
          </a:p>
        </p:txBody>
      </p:sp>
      <p:sp>
        <p:nvSpPr>
          <p:cNvPr id="612371" name="Rectangle 19"/>
          <p:cNvSpPr>
            <a:spLocks noChangeArrowheads="1"/>
          </p:cNvSpPr>
          <p:nvPr/>
        </p:nvSpPr>
        <p:spPr bwMode="blackWhite">
          <a:xfrm>
            <a:off x="5590398" y="2918263"/>
            <a:ext cx="1511300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2373" name="Rectangle 21"/>
          <p:cNvSpPr>
            <a:spLocks noChangeArrowheads="1"/>
          </p:cNvSpPr>
          <p:nvPr/>
        </p:nvSpPr>
        <p:spPr bwMode="blackWhite">
          <a:xfrm>
            <a:off x="5514198" y="5737666"/>
            <a:ext cx="1593850" cy="5191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2374" name="Rectangle 22"/>
          <p:cNvSpPr>
            <a:spLocks noChangeArrowheads="1"/>
          </p:cNvSpPr>
          <p:nvPr/>
        </p:nvSpPr>
        <p:spPr bwMode="blackWhite">
          <a:xfrm>
            <a:off x="3418698" y="2061013"/>
            <a:ext cx="1511300" cy="482600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2392" name="Rectangle 40"/>
          <p:cNvSpPr>
            <a:spLocks noChangeArrowheads="1"/>
          </p:cNvSpPr>
          <p:nvPr/>
        </p:nvSpPr>
        <p:spPr bwMode="blackWhite">
          <a:xfrm>
            <a:off x="5692499" y="1565136"/>
            <a:ext cx="173736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altLang="en-US" dirty="0"/>
              <a:t>Price Strategies</a:t>
            </a:r>
          </a:p>
        </p:txBody>
      </p:sp>
      <p:sp>
        <p:nvSpPr>
          <p:cNvPr id="612399" name="Rectangle 47"/>
          <p:cNvSpPr>
            <a:spLocks noChangeArrowheads="1"/>
          </p:cNvSpPr>
          <p:nvPr/>
        </p:nvSpPr>
        <p:spPr bwMode="blackWhite">
          <a:xfrm>
            <a:off x="3502877" y="2205216"/>
            <a:ext cx="173736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 anchor="ctr">
            <a:spAutoFit/>
          </a:bodyPr>
          <a:lstStyle/>
          <a:p>
            <a:pPr algn="ctr"/>
            <a:r>
              <a:rPr lang="en-US" altLang="en-US" dirty="0"/>
              <a:t>Margin</a:t>
            </a:r>
          </a:p>
        </p:txBody>
      </p:sp>
      <p:sp>
        <p:nvSpPr>
          <p:cNvPr id="612404" name="Rectangle 52"/>
          <p:cNvSpPr>
            <a:spLocks noChangeArrowheads="1"/>
          </p:cNvSpPr>
          <p:nvPr/>
        </p:nvSpPr>
        <p:spPr bwMode="blackWhite">
          <a:xfrm>
            <a:off x="1327595" y="3494319"/>
            <a:ext cx="173736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altLang="en-US" dirty="0"/>
              <a:t>Net Income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04914" y="1624833"/>
            <a:ext cx="3846481" cy="3693319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Data, Judgement, Methodology &amp;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we reduce the costs of inputs (prediction)?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we fully identified and articulated the "ripple" effect of input reduction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we define and increase the predicted value of outputs?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Impact - beyond operational efficiency and into business model transformation?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430" y="4629967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Can we increase EBITDA by x%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3562" y="5695554"/>
            <a:ext cx="4702673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The critical component here is prediction accuracy…do you know what to predict?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3654" y="1540796"/>
            <a:ext cx="1988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If we reduce price by 5% to enhance volume, will we improve profit?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  <p:sp>
        <p:nvSpPr>
          <p:cNvPr id="612393" name="Rectangle 41"/>
          <p:cNvSpPr>
            <a:spLocks noChangeArrowheads="1"/>
          </p:cNvSpPr>
          <p:nvPr/>
        </p:nvSpPr>
        <p:spPr bwMode="blackWhite">
          <a:xfrm>
            <a:off x="5695791" y="2840731"/>
            <a:ext cx="1734677" cy="646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dirty="0"/>
              <a:t>Cost </a:t>
            </a:r>
            <a:br>
              <a:rPr lang="en-US" altLang="en-US" dirty="0"/>
            </a:br>
            <a:r>
              <a:rPr lang="en-US" altLang="en-US" dirty="0"/>
              <a:t>Strategies</a:t>
            </a:r>
          </a:p>
        </p:txBody>
      </p:sp>
      <p:sp>
        <p:nvSpPr>
          <p:cNvPr id="612394" name="Rectangle 42"/>
          <p:cNvSpPr>
            <a:spLocks noChangeArrowheads="1"/>
          </p:cNvSpPr>
          <p:nvPr/>
        </p:nvSpPr>
        <p:spPr bwMode="blackWhite">
          <a:xfrm>
            <a:off x="5685753" y="4149349"/>
            <a:ext cx="1737360" cy="646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dirty="0"/>
              <a:t>Market Share </a:t>
            </a:r>
          </a:p>
          <a:p>
            <a:pPr algn="ctr"/>
            <a:r>
              <a:rPr lang="en-US" altLang="en-US" dirty="0"/>
              <a:t>Strategies</a:t>
            </a:r>
          </a:p>
        </p:txBody>
      </p:sp>
      <p:sp>
        <p:nvSpPr>
          <p:cNvPr id="612395" name="Rectangle 43"/>
          <p:cNvSpPr>
            <a:spLocks noChangeArrowheads="1"/>
          </p:cNvSpPr>
          <p:nvPr/>
        </p:nvSpPr>
        <p:spPr bwMode="blackWhite">
          <a:xfrm>
            <a:off x="5688436" y="5438246"/>
            <a:ext cx="1737853" cy="6469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 dirty="0"/>
              <a:t>Market Size </a:t>
            </a:r>
          </a:p>
          <a:p>
            <a:pPr algn="ctr"/>
            <a:r>
              <a:rPr lang="en-US" altLang="en-US" dirty="0"/>
              <a:t>Strategies</a:t>
            </a:r>
          </a:p>
        </p:txBody>
      </p:sp>
      <p:sp>
        <p:nvSpPr>
          <p:cNvPr id="612400" name="Rectangle 48"/>
          <p:cNvSpPr>
            <a:spLocks noChangeArrowheads="1"/>
          </p:cNvSpPr>
          <p:nvPr/>
        </p:nvSpPr>
        <p:spPr bwMode="blackWhite">
          <a:xfrm>
            <a:off x="3555267" y="4798166"/>
            <a:ext cx="1737360" cy="640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lIns="92075" tIns="46038" rIns="92075" bIns="46038" anchor="ctr">
            <a:spAutoFit/>
          </a:bodyPr>
          <a:lstStyle/>
          <a:p>
            <a:pPr algn="ctr"/>
            <a:r>
              <a:rPr lang="en-US" altLang="en-US" dirty="0"/>
              <a:t>Volume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168B98-EA20-4DA6-A8AA-1D44A2D3F273}"/>
              </a:ext>
            </a:extLst>
          </p:cNvPr>
          <p:cNvCxnSpPr>
            <a:stCxn id="612399" idx="3"/>
            <a:endCxn id="612392" idx="1"/>
          </p:cNvCxnSpPr>
          <p:nvPr/>
        </p:nvCxnSpPr>
        <p:spPr>
          <a:xfrm flipV="1">
            <a:off x="5240237" y="1885176"/>
            <a:ext cx="452262" cy="64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FC8518-C68B-49D8-B8EF-FD3B46365B45}"/>
              </a:ext>
            </a:extLst>
          </p:cNvPr>
          <p:cNvCxnSpPr>
            <a:stCxn id="612399" idx="3"/>
            <a:endCxn id="612393" idx="1"/>
          </p:cNvCxnSpPr>
          <p:nvPr/>
        </p:nvCxnSpPr>
        <p:spPr>
          <a:xfrm>
            <a:off x="5240237" y="2525256"/>
            <a:ext cx="455554" cy="638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5E497C-F3DE-45EB-B49F-7641411BEFA0}"/>
              </a:ext>
            </a:extLst>
          </p:cNvPr>
          <p:cNvCxnSpPr>
            <a:stCxn id="612400" idx="3"/>
            <a:endCxn id="612394" idx="1"/>
          </p:cNvCxnSpPr>
          <p:nvPr/>
        </p:nvCxnSpPr>
        <p:spPr>
          <a:xfrm flipV="1">
            <a:off x="5292627" y="4472836"/>
            <a:ext cx="393126" cy="645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71A0A-ED60-4DDD-8933-E50794C2055A}"/>
              </a:ext>
            </a:extLst>
          </p:cNvPr>
          <p:cNvCxnSpPr>
            <a:stCxn id="612400" idx="3"/>
            <a:endCxn id="612395" idx="1"/>
          </p:cNvCxnSpPr>
          <p:nvPr/>
        </p:nvCxnSpPr>
        <p:spPr>
          <a:xfrm>
            <a:off x="5292627" y="5118206"/>
            <a:ext cx="395809" cy="643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23EE7-C945-4938-BA8D-9CA41D23F3A9}"/>
              </a:ext>
            </a:extLst>
          </p:cNvPr>
          <p:cNvCxnSpPr>
            <a:stCxn id="612404" idx="3"/>
          </p:cNvCxnSpPr>
          <p:nvPr/>
        </p:nvCxnSpPr>
        <p:spPr>
          <a:xfrm flipV="1">
            <a:off x="3064955" y="2525256"/>
            <a:ext cx="437922" cy="1289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7DE8A3-5552-4231-82C0-CB630B3FEAFE}"/>
              </a:ext>
            </a:extLst>
          </p:cNvPr>
          <p:cNvCxnSpPr>
            <a:stCxn id="612404" idx="3"/>
            <a:endCxn id="612400" idx="1"/>
          </p:cNvCxnSpPr>
          <p:nvPr/>
        </p:nvCxnSpPr>
        <p:spPr>
          <a:xfrm>
            <a:off x="3064955" y="3814359"/>
            <a:ext cx="490312" cy="1303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1771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359185"/>
              </p:ext>
            </p:extLst>
          </p:nvPr>
        </p:nvGraphicFramePr>
        <p:xfrm>
          <a:off x="450056" y="1425763"/>
          <a:ext cx="11291887" cy="511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5666" y="59499"/>
            <a:ext cx="11186403" cy="864096"/>
          </a:xfrm>
        </p:spPr>
        <p:txBody>
          <a:bodyPr/>
          <a:lstStyle/>
          <a:p>
            <a:r>
              <a:rPr lang="en-US" sz="4400" dirty="0"/>
              <a:t>Analytics, AI and Value Creation Outcomes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666" y="884601"/>
            <a:ext cx="10952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4 Key Areas of Analytics &amp; AI Emphasis to Value-Creation Outcomes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985877" y="4608881"/>
            <a:ext cx="2438400" cy="8969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Avoid over-specification and excessive engineering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07500" y="2257567"/>
            <a:ext cx="2447108" cy="992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Understanding customer needs and benefit/cost trade-offs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67430" y="4591464"/>
            <a:ext cx="2525486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Cost management optimization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023887" y="2257567"/>
            <a:ext cx="2612572" cy="9927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Heat Mapping – growth and margin optimization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5610" y="6521502"/>
            <a:ext cx="44982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Source:  Adapted from McKinsey…Analytics to Value, April 2021</a:t>
            </a:r>
            <a:endParaRPr lang="en-US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8D398F-50FE-4B1D-9DA2-E868C08E2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15" y="1171879"/>
            <a:ext cx="11074294" cy="388920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Can we drive relatively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low-complexity productivity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benefits with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minimal investment</a:t>
            </a:r>
            <a:r>
              <a:rPr lang="en-US" dirty="0"/>
              <a:t>?</a:t>
            </a:r>
          </a:p>
          <a:p>
            <a:r>
              <a:rPr lang="en-US" dirty="0"/>
              <a:t>Can we free up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talent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for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higher-value activities</a:t>
            </a:r>
            <a:r>
              <a:rPr lang="en-US" dirty="0"/>
              <a:t>?</a:t>
            </a:r>
          </a:p>
          <a:p>
            <a:r>
              <a:rPr lang="en-US" dirty="0"/>
              <a:t>Can we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accelerate new product/service discovery</a:t>
            </a:r>
            <a:r>
              <a:rPr lang="en-US" dirty="0"/>
              <a:t>?</a:t>
            </a:r>
          </a:p>
          <a:p>
            <a:r>
              <a:rPr lang="en-US" dirty="0"/>
              <a:t>Can we enhance the organization's capabilities to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capture insights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which might have otherwise been overlooked?</a:t>
            </a:r>
          </a:p>
          <a:p>
            <a:r>
              <a:rPr lang="en-US" dirty="0"/>
              <a:t>Can we create and leverage more effective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personalized marketing campaigns</a:t>
            </a:r>
            <a:r>
              <a:rPr lang="en-US" dirty="0"/>
              <a:t>, thereby driving stronger </a:t>
            </a:r>
            <a:r>
              <a:rPr lang="en-US" u="sng" dirty="0">
                <a:solidFill>
                  <a:schemeClr val="accent6">
                    <a:lumMod val="75000"/>
                  </a:schemeClr>
                </a:solidFill>
              </a:rPr>
              <a:t>frequency of purchase or higher transaction value?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0E887-E5AA-4DC1-B033-8CD90303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D0EE674-6995-498D-A0E4-47C8143C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87" y="429889"/>
            <a:ext cx="10000887" cy="864096"/>
          </a:xfrm>
        </p:spPr>
        <p:txBody>
          <a:bodyPr/>
          <a:lstStyle/>
          <a:p>
            <a:r>
              <a:rPr lang="en-US" sz="4400" dirty="0"/>
              <a:t>AI Interest and Adoption:</a:t>
            </a:r>
            <a:br>
              <a:rPr lang="en-US" sz="4400" dirty="0"/>
            </a:br>
            <a:r>
              <a:rPr lang="en-US" sz="4400" dirty="0"/>
              <a:t>Some Key Questions</a:t>
            </a:r>
          </a:p>
        </p:txBody>
      </p:sp>
    </p:spTree>
    <p:extLst>
      <p:ext uri="{BB962C8B-B14F-4D97-AF65-F5344CB8AC3E}">
        <p14:creationId xmlns:p14="http://schemas.microsoft.com/office/powerpoint/2010/main" val="32381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26" y="-128016"/>
            <a:ext cx="12390798" cy="7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589756" y="-324620"/>
            <a:ext cx="10515600" cy="1031188"/>
          </a:xfrm>
        </p:spPr>
        <p:txBody>
          <a:bodyPr/>
          <a:lstStyle/>
          <a:p>
            <a:r>
              <a:rPr lang="en-US" sz="4400" dirty="0"/>
              <a:t>Business Case Challenge	</a:t>
            </a:r>
            <a:r>
              <a:rPr lang="en-US" sz="4400" dirty="0">
                <a:solidFill>
                  <a:srgbClr val="FF0000"/>
                </a:solidFill>
              </a:rPr>
              <a:t>	</a:t>
            </a:r>
            <a:r>
              <a:rPr lang="en-US" sz="4400" dirty="0"/>
              <a:t>	</a:t>
            </a:r>
            <a:endParaRPr lang="en-US" sz="4400" dirty="0">
              <a:solidFill>
                <a:srgbClr val="FF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6650016"/>
              </p:ext>
            </p:extLst>
          </p:nvPr>
        </p:nvGraphicFramePr>
        <p:xfrm>
          <a:off x="-248444" y="824408"/>
          <a:ext cx="12688888" cy="5743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275596"/>
            <a:ext cx="389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GVM = Growth Value Model</a:t>
            </a:r>
          </a:p>
          <a:p>
            <a:r>
              <a:rPr lang="en-US" sz="1600" dirty="0"/>
              <a:t>TFP = Total Factor Productivity</a:t>
            </a:r>
          </a:p>
        </p:txBody>
      </p:sp>
    </p:spTree>
    <p:extLst>
      <p:ext uri="{BB962C8B-B14F-4D97-AF65-F5344CB8AC3E}">
        <p14:creationId xmlns:p14="http://schemas.microsoft.com/office/powerpoint/2010/main" val="16781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259581-5879-4CBC-884C-449E3DD75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463" y="1579811"/>
            <a:ext cx="3501593" cy="4486732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Critical Elements For 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Decision-making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Investment Depth (cost of the input to drive value)</a:t>
            </a:r>
          </a:p>
          <a:p>
            <a:r>
              <a:rPr lang="en-US" sz="2000" dirty="0">
                <a:solidFill>
                  <a:schemeClr val="bg1"/>
                </a:solidFill>
              </a:rPr>
              <a:t>Timing of the Investment Depth (staging, phasing, functionality itinerary)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Anticipated Value (quantified)</a:t>
            </a:r>
          </a:p>
          <a:p>
            <a:r>
              <a:rPr lang="en-US" sz="2000" dirty="0">
                <a:solidFill>
                  <a:schemeClr val="bg1"/>
                </a:solidFill>
              </a:rPr>
              <a:t>Timing of Value Return (sensitivity analysis)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Payback Period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B4FB8-C807-4C75-9430-A1E28AE2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FDC9126-BE32-4C09-85DA-D94E39BD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59499"/>
            <a:ext cx="10000887" cy="864096"/>
          </a:xfrm>
        </p:spPr>
        <p:txBody>
          <a:bodyPr/>
          <a:lstStyle/>
          <a:p>
            <a:r>
              <a:rPr lang="en-US" sz="3730" dirty="0"/>
              <a:t>MMA 801 – Session 1	</a:t>
            </a:r>
            <a:r>
              <a:rPr lang="en-US" sz="3730" dirty="0">
                <a:solidFill>
                  <a:srgbClr val="FF0000"/>
                </a:solidFill>
              </a:rPr>
              <a:t>	</a:t>
            </a:r>
            <a:r>
              <a:rPr lang="en-US" sz="3730" dirty="0"/>
              <a:t>	</a:t>
            </a:r>
            <a:endParaRPr lang="en-US" sz="3730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113C19-0AB5-49B7-AEF5-7A68B24F4393}"/>
              </a:ext>
            </a:extLst>
          </p:cNvPr>
          <p:cNvGrpSpPr/>
          <p:nvPr/>
        </p:nvGrpSpPr>
        <p:grpSpPr>
          <a:xfrm>
            <a:off x="3914056" y="1579811"/>
            <a:ext cx="8090797" cy="4600980"/>
            <a:chOff x="2492317" y="1879480"/>
            <a:chExt cx="6933905" cy="362613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E3AE93-96E5-4939-9361-265D48387B4C}"/>
                </a:ext>
              </a:extLst>
            </p:cNvPr>
            <p:cNvCxnSpPr/>
            <p:nvPr/>
          </p:nvCxnSpPr>
          <p:spPr>
            <a:xfrm flipH="1" flipV="1">
              <a:off x="3197526" y="2280611"/>
              <a:ext cx="12940" cy="27755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0431DDF-E066-4B2C-87E9-6D13AE2A2B1A}"/>
                </a:ext>
              </a:extLst>
            </p:cNvPr>
            <p:cNvCxnSpPr/>
            <p:nvPr/>
          </p:nvCxnSpPr>
          <p:spPr>
            <a:xfrm>
              <a:off x="3210468" y="5056157"/>
              <a:ext cx="463238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97F0AA-A917-41A5-B251-09044E3224AE}"/>
                </a:ext>
              </a:extLst>
            </p:cNvPr>
            <p:cNvSpPr txBox="1"/>
            <p:nvPr/>
          </p:nvSpPr>
          <p:spPr>
            <a:xfrm>
              <a:off x="2492317" y="1879480"/>
              <a:ext cx="1475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Cost/Benefits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4A598-F45B-46A1-B186-6BCDFE12C51C}"/>
                </a:ext>
              </a:extLst>
            </p:cNvPr>
            <p:cNvSpPr txBox="1"/>
            <p:nvPr/>
          </p:nvSpPr>
          <p:spPr>
            <a:xfrm>
              <a:off x="8011064" y="4917658"/>
              <a:ext cx="1306902" cy="29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3856A10-5124-4DD3-923A-EDE14463C439}"/>
                </a:ext>
              </a:extLst>
            </p:cNvPr>
            <p:cNvSpPr/>
            <p:nvPr/>
          </p:nvSpPr>
          <p:spPr>
            <a:xfrm>
              <a:off x="3223408" y="3425438"/>
              <a:ext cx="4826479" cy="1604841"/>
            </a:xfrm>
            <a:custGeom>
              <a:avLst/>
              <a:gdLst>
                <a:gd name="connsiteX0" fmla="*/ 0 w 6435305"/>
                <a:gd name="connsiteY0" fmla="*/ 2518936 h 2518936"/>
                <a:gd name="connsiteX1" fmla="*/ 845388 w 6435305"/>
                <a:gd name="connsiteY1" fmla="*/ 1647668 h 2518936"/>
                <a:gd name="connsiteX2" fmla="*/ 1958196 w 6435305"/>
                <a:gd name="connsiteY2" fmla="*/ 543487 h 2518936"/>
                <a:gd name="connsiteX3" fmla="*/ 4321834 w 6435305"/>
                <a:gd name="connsiteY3" fmla="*/ 23 h 2518936"/>
                <a:gd name="connsiteX4" fmla="*/ 6435305 w 6435305"/>
                <a:gd name="connsiteY4" fmla="*/ 526234 h 251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35305" h="2518936">
                  <a:moveTo>
                    <a:pt x="0" y="2518936"/>
                  </a:moveTo>
                  <a:cubicBezTo>
                    <a:pt x="259511" y="2247922"/>
                    <a:pt x="519022" y="1976909"/>
                    <a:pt x="845388" y="1647668"/>
                  </a:cubicBezTo>
                  <a:cubicBezTo>
                    <a:pt x="1171754" y="1318427"/>
                    <a:pt x="1378788" y="818094"/>
                    <a:pt x="1958196" y="543487"/>
                  </a:cubicBezTo>
                  <a:cubicBezTo>
                    <a:pt x="2537604" y="268879"/>
                    <a:pt x="3575649" y="2898"/>
                    <a:pt x="4321834" y="23"/>
                  </a:cubicBezTo>
                  <a:cubicBezTo>
                    <a:pt x="5068019" y="-2852"/>
                    <a:pt x="5751662" y="261691"/>
                    <a:pt x="6435305" y="526234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0254F081-5985-4D72-A309-3846B9EA7E58}"/>
                </a:ext>
              </a:extLst>
            </p:cNvPr>
            <p:cNvSpPr/>
            <p:nvPr/>
          </p:nvSpPr>
          <p:spPr>
            <a:xfrm>
              <a:off x="3203994" y="2605874"/>
              <a:ext cx="4121269" cy="2449067"/>
            </a:xfrm>
            <a:custGeom>
              <a:avLst/>
              <a:gdLst>
                <a:gd name="connsiteX0" fmla="*/ 0 w 5512280"/>
                <a:gd name="connsiteY0" fmla="*/ 3381555 h 3388555"/>
                <a:gd name="connsiteX1" fmla="*/ 1121434 w 5512280"/>
                <a:gd name="connsiteY1" fmla="*/ 3243532 h 3388555"/>
                <a:gd name="connsiteX2" fmla="*/ 3467819 w 5512280"/>
                <a:gd name="connsiteY2" fmla="*/ 2398144 h 3388555"/>
                <a:gd name="connsiteX3" fmla="*/ 5512280 w 5512280"/>
                <a:gd name="connsiteY3" fmla="*/ 0 h 338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12280" h="3388555">
                  <a:moveTo>
                    <a:pt x="0" y="3381555"/>
                  </a:moveTo>
                  <a:cubicBezTo>
                    <a:pt x="271732" y="3394494"/>
                    <a:pt x="543464" y="3407434"/>
                    <a:pt x="1121434" y="3243532"/>
                  </a:cubicBezTo>
                  <a:cubicBezTo>
                    <a:pt x="1699404" y="3079630"/>
                    <a:pt x="2736011" y="2938733"/>
                    <a:pt x="3467819" y="2398144"/>
                  </a:cubicBezTo>
                  <a:cubicBezTo>
                    <a:pt x="4199627" y="1857555"/>
                    <a:pt x="4855953" y="928777"/>
                    <a:pt x="5512280" y="0"/>
                  </a:cubicBezTo>
                </a:path>
              </a:pathLst>
            </a:custGeom>
            <a:noFill/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37442-2228-4725-857B-87A84C3EF2B8}"/>
                </a:ext>
              </a:extLst>
            </p:cNvPr>
            <p:cNvSpPr txBox="1"/>
            <p:nvPr/>
          </p:nvSpPr>
          <p:spPr>
            <a:xfrm>
              <a:off x="8179280" y="3380478"/>
              <a:ext cx="1246942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Investment Cost Curve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06B2D5-FB41-4793-8591-E2D599156AE1}"/>
                </a:ext>
              </a:extLst>
            </p:cNvPr>
            <p:cNvSpPr txBox="1"/>
            <p:nvPr/>
          </p:nvSpPr>
          <p:spPr>
            <a:xfrm>
              <a:off x="7338205" y="2021463"/>
              <a:ext cx="1248674" cy="509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Investment Benefit Curve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FD8696-2356-4AE6-BBD5-C426A2B68502}"/>
                </a:ext>
              </a:extLst>
            </p:cNvPr>
            <p:cNvCxnSpPr>
              <a:cxnSpLocks/>
            </p:cNvCxnSpPr>
            <p:nvPr/>
          </p:nvCxnSpPr>
          <p:spPr>
            <a:xfrm>
              <a:off x="6712541" y="3524389"/>
              <a:ext cx="6567" cy="138183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2AFFA2-334A-4E29-81D2-4C51B31A7035}"/>
                </a:ext>
              </a:extLst>
            </p:cNvPr>
            <p:cNvSpPr/>
            <p:nvPr/>
          </p:nvSpPr>
          <p:spPr>
            <a:xfrm>
              <a:off x="6692741" y="4958859"/>
              <a:ext cx="57420" cy="9761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C8D034-D04C-4518-B9EF-C5D55D145218}"/>
                </a:ext>
              </a:extLst>
            </p:cNvPr>
            <p:cNvSpPr txBox="1"/>
            <p:nvPr/>
          </p:nvSpPr>
          <p:spPr>
            <a:xfrm>
              <a:off x="5086065" y="5214534"/>
              <a:ext cx="1041639" cy="29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13F8A8-B572-42AF-B897-5007BD6128C6}"/>
              </a:ext>
            </a:extLst>
          </p:cNvPr>
          <p:cNvCxnSpPr/>
          <p:nvPr/>
        </p:nvCxnSpPr>
        <p:spPr>
          <a:xfrm>
            <a:off x="8353408" y="2754174"/>
            <a:ext cx="701326" cy="4430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E5A4BA7-480B-4B89-AE6F-958F4DCEE53F}"/>
              </a:ext>
            </a:extLst>
          </p:cNvPr>
          <p:cNvSpPr txBox="1"/>
          <p:nvPr/>
        </p:nvSpPr>
        <p:spPr>
          <a:xfrm>
            <a:off x="6811365" y="2348957"/>
            <a:ext cx="192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Payback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47513D-3588-455C-82FA-C2651D9EACDF}"/>
              </a:ext>
            </a:extLst>
          </p:cNvPr>
          <p:cNvSpPr txBox="1"/>
          <p:nvPr/>
        </p:nvSpPr>
        <p:spPr>
          <a:xfrm>
            <a:off x="6811365" y="3880301"/>
            <a:ext cx="131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Investment Burn</a:t>
            </a:r>
          </a:p>
        </p:txBody>
      </p:sp>
    </p:spTree>
    <p:extLst>
      <p:ext uri="{BB962C8B-B14F-4D97-AF65-F5344CB8AC3E}">
        <p14:creationId xmlns:p14="http://schemas.microsoft.com/office/powerpoint/2010/main" val="2290180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Managerial Decision-Making – Strategic Planning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1852773"/>
            <a:ext cx="8316383" cy="1500187"/>
          </a:xfrm>
        </p:spPr>
        <p:txBody>
          <a:bodyPr/>
          <a:lstStyle/>
          <a:p>
            <a:r>
              <a:rPr lang="en-US" dirty="0"/>
              <a:t>MMA 801 – Introduction to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7026"/>
            <a:ext cx="2743200" cy="365125"/>
          </a:xfrm>
        </p:spPr>
        <p:txBody>
          <a:bodyPr/>
          <a:lstStyle/>
          <a:p>
            <a:fld id="{68B66FEB-B74C-4553-A99E-5E49813D09A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82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789412-36A6-47B9-9D55-49F79AD5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13" y="411336"/>
            <a:ext cx="9401269" cy="937444"/>
          </a:xfrm>
        </p:spPr>
        <p:txBody>
          <a:bodyPr/>
          <a:lstStyle/>
          <a:p>
            <a:r>
              <a:rPr lang="en-US" sz="4400" dirty="0"/>
              <a:t>Strategy and Areas of Responsibility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524695" y="2147888"/>
            <a:ext cx="11201639" cy="4284662"/>
          </a:xfrm>
        </p:spPr>
        <p:txBody>
          <a:bodyPr>
            <a:noAutofit/>
          </a:bodyPr>
          <a:lstStyle/>
          <a:p>
            <a:pPr>
              <a:lnSpc>
                <a:spcPct val="95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2400" dirty="0"/>
              <a:t>The development and communication  of the organization's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purpose,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vision</a:t>
            </a:r>
            <a:r>
              <a:rPr lang="en-US" sz="2400" dirty="0"/>
              <a:t> and overall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strategic intent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2400" dirty="0"/>
              <a:t>The management of the underlying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business model </a:t>
            </a:r>
            <a:r>
              <a:rPr lang="en-US" sz="2400" dirty="0"/>
              <a:t>core to successful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strategy execution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2400" dirty="0"/>
              <a:t>The timing, allocation, and procurement of 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resources essential </a:t>
            </a:r>
            <a:r>
              <a:rPr lang="en-US" sz="2400" dirty="0"/>
              <a:t>to the execution of the business-level and operating-level plans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critical to success</a:t>
            </a:r>
            <a:r>
              <a:rPr lang="en-US" sz="2400" dirty="0"/>
              <a:t>.</a:t>
            </a:r>
          </a:p>
          <a:p>
            <a:pPr>
              <a:lnSpc>
                <a:spcPct val="90000"/>
              </a:lnSpc>
              <a:spcBef>
                <a:spcPts val="900"/>
              </a:spcBef>
              <a:buFont typeface="+mj-lt"/>
              <a:buAutoNum type="arabicPeriod"/>
            </a:pPr>
            <a:r>
              <a:rPr lang="en-US" sz="2400" dirty="0"/>
              <a:t>Creating and enabling a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culture of continuous innovation</a:t>
            </a:r>
            <a:r>
              <a:rPr lang="en-US" sz="2400" dirty="0"/>
              <a:t>, thereby ensuring the long-term health of the organization (active and marketing inertia avoidance).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6777" y="5119424"/>
            <a:ext cx="10894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Short-term Profitability 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Long-term Position and Growth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Responsible Asset Development and Social Awareness…Environment, Society, Governance (ESG)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FD5073-5571-42DD-A7C5-C12C621AFBDE}"/>
              </a:ext>
            </a:extLst>
          </p:cNvPr>
          <p:cNvSpPr/>
          <p:nvPr/>
        </p:nvSpPr>
        <p:spPr>
          <a:xfrm>
            <a:off x="581413" y="1624276"/>
            <a:ext cx="1114492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C-Suite &amp; GM: 4 Areas of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378781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528" y="1491712"/>
            <a:ext cx="10903806" cy="468722"/>
          </a:xfrm>
          <a:solidFill>
            <a:schemeClr val="tx1"/>
          </a:solidFill>
        </p:spPr>
        <p:txBody>
          <a:bodyPr anchor="t"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4 Focal Points of the Strategy Reshaping Process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Goals and Strategies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385286"/>
              </p:ext>
            </p:extLst>
          </p:nvPr>
        </p:nvGraphicFramePr>
        <p:xfrm>
          <a:off x="838200" y="2079585"/>
          <a:ext cx="10888134" cy="3845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7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0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dirty="0"/>
                        <a:t>High-Confidence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dirty="0"/>
                        <a:t>Growth Acceleration</a:t>
                      </a:r>
                    </a:p>
                  </a:txBody>
                  <a:tcPr marL="81215" marR="81215" marT="40607" marB="40607"/>
                </a:tc>
                <a:tc>
                  <a:txBody>
                    <a:bodyPr/>
                    <a:lstStyle/>
                    <a:p>
                      <a:r>
                        <a:rPr lang="en-CA" sz="2100" dirty="0"/>
                        <a:t>Digital and GTM disruption</a:t>
                      </a:r>
                      <a:r>
                        <a:rPr lang="en-CA" sz="2100" baseline="0" dirty="0"/>
                        <a:t> identification, revenue acceleration via digitization, portfolio scaling, M&amp;As, etc….d</a:t>
                      </a:r>
                      <a:r>
                        <a:rPr lang="en-CA" sz="2100" dirty="0"/>
                        <a:t>efining and executing on Microburst opportunities.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100" dirty="0"/>
                        <a:t>Margin Improvement</a:t>
                      </a:r>
                    </a:p>
                  </a:txBody>
                  <a:tcPr marL="81215" marR="81215" marT="40607" marB="40607"/>
                </a:tc>
                <a:tc>
                  <a:txBody>
                    <a:bodyPr/>
                    <a:lstStyle/>
                    <a:p>
                      <a:r>
                        <a:rPr lang="en-CA" sz="2100" dirty="0"/>
                        <a:t>Thinking</a:t>
                      </a:r>
                      <a:r>
                        <a:rPr lang="en-CA" sz="2100" baseline="0" dirty="0"/>
                        <a:t> digital across the value chain, defining "full-potential" benchmarks to aspire towards, reimaging the business model around key control points.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100" dirty="0"/>
                        <a:t>Productivity</a:t>
                      </a:r>
                      <a:r>
                        <a:rPr lang="en-CA" sz="2100" baseline="0" dirty="0"/>
                        <a:t> Transformation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Data</a:t>
                      </a:r>
                      <a:r>
                        <a:rPr lang="en-US" sz="2100" baseline="0" dirty="0"/>
                        <a:t> and analytics focused on increased automation methodologies, </a:t>
                      </a:r>
                      <a:r>
                        <a:rPr lang="en-US" sz="2100" baseline="0" dirty="0" err="1"/>
                        <a:t>omni</a:t>
                      </a:r>
                      <a:r>
                        <a:rPr lang="en-US" sz="2100" baseline="0" dirty="0"/>
                        <a:t>-channel development, enhanced use of data, improved CRM systems.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 sz="2100" dirty="0"/>
                        <a:t>Organization Structure</a:t>
                      </a:r>
                      <a:r>
                        <a:rPr lang="en-CA" sz="2100" baseline="0" dirty="0"/>
                        <a:t> Redesign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tc>
                  <a:txBody>
                    <a:bodyPr/>
                    <a:lstStyle/>
                    <a:p>
                      <a:r>
                        <a:rPr lang="en-CA" sz="2100" dirty="0"/>
                        <a:t>Rethink the ways of working, reimagine</a:t>
                      </a:r>
                      <a:r>
                        <a:rPr lang="en-CA" sz="2100" baseline="0" dirty="0"/>
                        <a:t> how we are structured, rethink the shape of our "talent" pool.</a:t>
                      </a:r>
                      <a:endParaRPr lang="en-US" sz="2100" dirty="0"/>
                    </a:p>
                  </a:txBody>
                  <a:tcPr marL="81215" marR="81215" marT="40607" marB="40607"/>
                </a:tc>
                <a:extLst>
                  <a:ext uri="{0D108BD9-81ED-4DB2-BD59-A6C34878D82A}">
                    <a16:rowId xmlns:a16="http://schemas.microsoft.com/office/drawing/2014/main" val="11409192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5987008"/>
            <a:ext cx="10903806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6">
                    <a:lumMod val="75000"/>
                  </a:schemeClr>
                </a:solidFill>
              </a:rPr>
              <a:t>The Analytics "FIT" = data-driven management, fact-based dynamic pricing, analytics-based sales growth, customer-facing digitization, AI methodology implementation, CRM transformation, etc.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3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3505222" y="2129790"/>
            <a:ext cx="4236720" cy="310134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267643" y="1629553"/>
            <a:ext cx="4754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</a:t>
            </a:r>
          </a:p>
          <a:p>
            <a:r>
              <a:rPr lang="en-US" dirty="0"/>
              <a:t>- Speed of Execution </a:t>
            </a:r>
          </a:p>
          <a:p>
            <a:r>
              <a:rPr lang="en-US" dirty="0"/>
              <a:t>- Window of Opportunity</a:t>
            </a:r>
          </a:p>
          <a:p>
            <a:r>
              <a:rPr lang="en-US" dirty="0"/>
              <a:t>- Risk and Rate of Market Drift</a:t>
            </a:r>
          </a:p>
          <a:p>
            <a:r>
              <a:rPr lang="en-US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55281" y="3680460"/>
            <a:ext cx="4236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Market Position Competencies </a:t>
            </a:r>
          </a:p>
          <a:p>
            <a:pPr marL="214313" indent="-214313">
              <a:buFontTx/>
              <a:buChar char="-"/>
            </a:pPr>
            <a:r>
              <a:rPr lang="en-US" dirty="0"/>
              <a:t>Gap Analysis, Dissonance Recognition</a:t>
            </a:r>
          </a:p>
          <a:p>
            <a:pPr marL="214313" indent="-214313">
              <a:buFontTx/>
              <a:buChar char="-"/>
            </a:pPr>
            <a:r>
              <a:rPr lang="en-US" dirty="0"/>
              <a:t>Structural lock-in</a:t>
            </a:r>
          </a:p>
          <a:p>
            <a:pPr marL="214313" indent="-214313">
              <a:buFontTx/>
              <a:buChar char="-"/>
            </a:pPr>
            <a:r>
              <a:rPr lang="en-US" dirty="0"/>
              <a:t>Degree of Pivot/Shift Required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347" y="3530159"/>
            <a:ext cx="37504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Resource </a:t>
            </a:r>
          </a:p>
          <a:p>
            <a:r>
              <a:rPr lang="en-US" sz="2800" dirty="0"/>
              <a:t>Competencies</a:t>
            </a:r>
          </a:p>
          <a:p>
            <a:pPr marL="214313" indent="-214313">
              <a:buFontTx/>
              <a:buChar char="-"/>
            </a:pPr>
            <a:r>
              <a:rPr lang="en-US" dirty="0"/>
              <a:t>Capital, Capacity, Capabilities</a:t>
            </a:r>
          </a:p>
          <a:p>
            <a:pPr marL="214313" indent="-214313">
              <a:buFontTx/>
              <a:buChar char="-"/>
            </a:pPr>
            <a:r>
              <a:rPr lang="en-US" dirty="0"/>
              <a:t>Legacy Deployment &amp; ROIC</a:t>
            </a:r>
          </a:p>
          <a:p>
            <a:pPr marL="214313" indent="-214313">
              <a:buFontTx/>
              <a:buChar char="-"/>
            </a:pPr>
            <a:r>
              <a:rPr lang="en-US" dirty="0"/>
              <a:t>Technology</a:t>
            </a:r>
          </a:p>
          <a:p>
            <a:pPr marL="214313" indent="-214313">
              <a:buFontTx/>
              <a:buChar char="-"/>
            </a:pPr>
            <a:r>
              <a:rPr lang="en-US" dirty="0"/>
              <a:t>Talent</a:t>
            </a:r>
          </a:p>
          <a:p>
            <a:pPr marL="214313" indent="-214313">
              <a:buFontTx/>
              <a:buChar char="-"/>
            </a:pPr>
            <a:r>
              <a:rPr lang="en-US" dirty="0"/>
              <a:t>Leadership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30BB7-835A-4EF8-8FA3-6C255943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Triangle of Constraints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7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– </a:t>
            </a:r>
            <a:br>
              <a:rPr lang="en-US" dirty="0"/>
            </a:br>
            <a:r>
              <a:rPr lang="en-US" dirty="0"/>
              <a:t>The strategic planning process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39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10876994"/>
              </p:ext>
            </p:extLst>
          </p:nvPr>
        </p:nvGraphicFramePr>
        <p:xfrm>
          <a:off x="101600" y="252413"/>
          <a:ext cx="11726863" cy="5843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83062" y="3926488"/>
            <a:ext cx="307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Cross-functional execution decisions on how to win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82275" y="5035686"/>
            <a:ext cx="194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How resources will be allocated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868" y="4204689"/>
            <a:ext cx="4733432" cy="8309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Cascading Impact of Vision, Purpose and Mission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2271" y="356940"/>
            <a:ext cx="4281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Vision</a:t>
            </a:r>
            <a:r>
              <a:rPr lang="en-US" dirty="0"/>
              <a:t> – defines the fundamental direction, and sets the core parameters of decision-making guidance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313680" y="446313"/>
            <a:ext cx="385354" cy="744583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99034" y="596537"/>
            <a:ext cx="140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Our Purpose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1DC06-EA8A-4A0A-A770-C906A11EAF61}"/>
              </a:ext>
            </a:extLst>
          </p:cNvPr>
          <p:cNvSpPr/>
          <p:nvPr/>
        </p:nvSpPr>
        <p:spPr>
          <a:xfrm>
            <a:off x="460868" y="52827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To properly develop and/or assess a vision requires a full understanding of the concept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"Dynamic Intuitiveness"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A4B56-251C-491A-BCA6-2C872F37EE7B}"/>
              </a:ext>
            </a:extLst>
          </p:cNvPr>
          <p:cNvSpPr txBox="1"/>
          <p:nvPr/>
        </p:nvSpPr>
        <p:spPr>
          <a:xfrm>
            <a:off x="1161168" y="633938"/>
            <a:ext cx="121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3DA8D6-B5BB-41A5-BF6F-79BB82A4EA6D}"/>
              </a:ext>
            </a:extLst>
          </p:cNvPr>
          <p:cNvSpPr txBox="1"/>
          <p:nvPr/>
        </p:nvSpPr>
        <p:spPr>
          <a:xfrm>
            <a:off x="2972324" y="2685296"/>
            <a:ext cx="126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D6F90E-A4C7-4CAD-81FB-D7B3858A77EB}"/>
              </a:ext>
            </a:extLst>
          </p:cNvPr>
          <p:cNvSpPr txBox="1"/>
          <p:nvPr/>
        </p:nvSpPr>
        <p:spPr>
          <a:xfrm>
            <a:off x="5412557" y="4746419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1676511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85275-717A-44B0-A98B-67D136E7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7291A79-458B-4E60-B3AA-DB26FE76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59499"/>
            <a:ext cx="10000887" cy="864096"/>
          </a:xfrm>
        </p:spPr>
        <p:txBody>
          <a:bodyPr/>
          <a:lstStyle/>
          <a:p>
            <a:r>
              <a:rPr lang="en-US" sz="4400" dirty="0"/>
              <a:t>6 Elements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BFE44B-E6D9-488C-8A1E-6C08C3CEEE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270592"/>
              </p:ext>
            </p:extLst>
          </p:nvPr>
        </p:nvGraphicFramePr>
        <p:xfrm>
          <a:off x="1218268" y="1583733"/>
          <a:ext cx="9309916" cy="337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F892BE9-5EBA-4D77-B11C-16E6E767A1EB}"/>
              </a:ext>
            </a:extLst>
          </p:cNvPr>
          <p:cNvSpPr/>
          <p:nvPr/>
        </p:nvSpPr>
        <p:spPr>
          <a:xfrm>
            <a:off x="465666" y="923595"/>
            <a:ext cx="8401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What, in your opinion, frames a good strategic discussion (6 elements)?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C3E91-6E8D-4A77-8EC0-902C705454BC}"/>
              </a:ext>
            </a:extLst>
          </p:cNvPr>
          <p:cNvSpPr/>
          <p:nvPr/>
        </p:nvSpPr>
        <p:spPr>
          <a:xfrm>
            <a:off x="1612900" y="5060081"/>
            <a:ext cx="8318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Given this, what is the core outcome of strategic discussions?</a:t>
            </a:r>
          </a:p>
          <a:p>
            <a:r>
              <a:rPr lang="en-US" sz="2000" dirty="0"/>
              <a:t>The creation of </a:t>
            </a:r>
            <a:r>
              <a:rPr lang="en-US" sz="2000" u="sng" dirty="0">
                <a:solidFill>
                  <a:schemeClr val="accent6">
                    <a:lumMod val="75000"/>
                  </a:schemeClr>
                </a:solidFill>
              </a:rPr>
              <a:t>dynamic intuitiveness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/>
              <a:t>(critical insights), which…</a:t>
            </a:r>
          </a:p>
          <a:p>
            <a:pPr lvl="1"/>
            <a:r>
              <a:rPr lang="en-CA" sz="2000" dirty="0"/>
              <a:t>Define the purpose of what, where, how, by how much, and when we need to </a:t>
            </a:r>
            <a:r>
              <a:rPr lang="en-US" sz="2000" b="1" dirty="0">
                <a:solidFill>
                  <a:srgbClr val="FF0000"/>
                </a:solidFill>
              </a:rPr>
              <a:t>PIVOT</a:t>
            </a:r>
            <a:r>
              <a:rPr lang="en-US" sz="2000" dirty="0"/>
              <a:t> (change, adjust, etc.).</a:t>
            </a:r>
          </a:p>
        </p:txBody>
      </p:sp>
    </p:spTree>
    <p:extLst>
      <p:ext uri="{BB962C8B-B14F-4D97-AF65-F5344CB8AC3E}">
        <p14:creationId xmlns:p14="http://schemas.microsoft.com/office/powerpoint/2010/main" val="337718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666" y="923595"/>
            <a:ext cx="11292012" cy="110398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…allows you to respond to the following questions…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5666" y="59499"/>
            <a:ext cx="10000887" cy="864096"/>
          </a:xfrm>
        </p:spPr>
        <p:txBody>
          <a:bodyPr/>
          <a:lstStyle/>
          <a:p>
            <a:r>
              <a:rPr lang="en-US" sz="4400" dirty="0"/>
              <a:t>Dynamic Intuitiveness 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34322" y="1621971"/>
            <a:ext cx="11529096" cy="48550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Do we have a clear understanding of market structure and the competitive landscape?</a:t>
            </a:r>
          </a:p>
          <a:p>
            <a:r>
              <a:rPr lang="en-US" sz="2600" dirty="0"/>
              <a:t>Is our belief as to what drives "customer value" still relevant?</a:t>
            </a:r>
          </a:p>
          <a:p>
            <a:r>
              <a:rPr lang="en-US" sz="2600" dirty="0"/>
              <a:t>What about drivers of profitability…have they changed?</a:t>
            </a:r>
          </a:p>
          <a:p>
            <a:r>
              <a:rPr lang="en-US" sz="2600" dirty="0"/>
              <a:t>Do we possess advantage relative to rivals? If so, where and for how long?</a:t>
            </a:r>
          </a:p>
          <a:p>
            <a:r>
              <a:rPr lang="en-US" sz="2600" dirty="0"/>
              <a:t>Do we have the right assets and capabilities to compete?</a:t>
            </a:r>
          </a:p>
          <a:p>
            <a:r>
              <a:rPr lang="en-US" sz="2600" dirty="0"/>
              <a:t>Do we need to adjust, reframe, reinvent our product/service strategy in order to succeed in maintaining or obtaining superior relative position (to rivals)?</a:t>
            </a:r>
          </a:p>
          <a:p>
            <a:r>
              <a:rPr lang="en-US" sz="2600" dirty="0"/>
              <a:t>Where and how are digital technologies and/or other factors reshaping the way that we do business?</a:t>
            </a:r>
          </a:p>
          <a:p>
            <a:r>
              <a:rPr lang="en-US" sz="2600" dirty="0"/>
              <a:t>What, and where are the new risks which we must respond to and overcome? </a:t>
            </a:r>
            <a:br>
              <a:rPr lang="en-US" sz="2600" dirty="0"/>
            </a:br>
            <a:r>
              <a:rPr lang="en-US" sz="2600" dirty="0"/>
              <a:t>How and when do we need to respond?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410B-B197-4B5D-890C-9DDD73D2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Session 1 Outline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9149F0-E2C0-4CF9-9548-F5C6DCD44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765081"/>
              </p:ext>
            </p:extLst>
          </p:nvPr>
        </p:nvGraphicFramePr>
        <p:xfrm>
          <a:off x="838200" y="1966465"/>
          <a:ext cx="10852230" cy="34137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619775">
                  <a:extLst>
                    <a:ext uri="{9D8B030D-6E8A-4147-A177-3AD203B41FA5}">
                      <a16:colId xmlns:a16="http://schemas.microsoft.com/office/drawing/2014/main" val="781541122"/>
                    </a:ext>
                  </a:extLst>
                </a:gridCol>
                <a:gridCol w="3232455">
                  <a:extLst>
                    <a:ext uri="{9D8B030D-6E8A-4147-A177-3AD203B41FA5}">
                      <a16:colId xmlns:a16="http://schemas.microsoft.com/office/drawing/2014/main" val="4144745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1. Lecture/discussion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18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a) Framing the course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550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b) Strategy concepts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17875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2. Exercise #1: What is strategy?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582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a) Breakout room activity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09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b) Presentations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24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3. Debrief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25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510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4. Preparation for session 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5 minutes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790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63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5"/>
          <p:cNvSpPr/>
          <p:nvPr/>
        </p:nvSpPr>
        <p:spPr>
          <a:xfrm>
            <a:off x="7760470" y="2814646"/>
            <a:ext cx="1968569" cy="1005840"/>
          </a:xfrm>
          <a:prstGeom prst="borderCallout1">
            <a:avLst>
              <a:gd name="adj1" fmla="val 18750"/>
              <a:gd name="adj2" fmla="val -8333"/>
              <a:gd name="adj3" fmla="val 44986"/>
              <a:gd name="adj4" fmla="val -20161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Draw conclusions relating to competitive strength, relevancy &amp; degree of change required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341743" y="1259801"/>
            <a:ext cx="2383157" cy="1371600"/>
          </a:xfrm>
          <a:prstGeom prst="borderCallout1">
            <a:avLst>
              <a:gd name="adj1" fmla="val 18750"/>
              <a:gd name="adj2" fmla="val -8333"/>
              <a:gd name="adj3" fmla="val 90924"/>
              <a:gd name="adj4" fmla="val -35326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Recognize the forces &amp; factors impacting your Ecosystem…Porter, PESTEL, Market Structure, SWOT, etc.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0" y="2125663"/>
          <a:ext cx="8469313" cy="389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050"/>
            <a:ext cx="2743200" cy="365125"/>
          </a:xfrm>
        </p:spPr>
        <p:txBody>
          <a:bodyPr/>
          <a:lstStyle/>
          <a:p>
            <a:fld id="{68B66FEB-B74C-4553-A99E-5E49813D09A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7863606" y="4227006"/>
            <a:ext cx="1968569" cy="856684"/>
          </a:xfrm>
          <a:prstGeom prst="borderCallout1">
            <a:avLst>
              <a:gd name="adj1" fmla="val 18750"/>
              <a:gd name="adj2" fmla="val -8333"/>
              <a:gd name="adj3" fmla="val 33293"/>
              <a:gd name="adj4" fmla="val -19986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Create &amp; destroy response and opportunity options – multiple horizons</a:t>
            </a:r>
          </a:p>
        </p:txBody>
      </p:sp>
      <p:sp>
        <p:nvSpPr>
          <p:cNvPr id="9" name="Line Callout 1 8"/>
          <p:cNvSpPr/>
          <p:nvPr/>
        </p:nvSpPr>
        <p:spPr>
          <a:xfrm flipH="1">
            <a:off x="329972" y="3991407"/>
            <a:ext cx="1602464" cy="822960"/>
          </a:xfrm>
          <a:prstGeom prst="borderCallout1">
            <a:avLst>
              <a:gd name="adj1" fmla="val 18750"/>
              <a:gd name="adj2" fmla="val -8333"/>
              <a:gd name="adj3" fmla="val 57946"/>
              <a:gd name="adj4" fmla="val -34053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Execute the strategy &amp; tactics (organic and inorganic)</a:t>
            </a:r>
          </a:p>
        </p:txBody>
      </p:sp>
      <p:sp>
        <p:nvSpPr>
          <p:cNvPr id="10" name="Line Callout 1 9"/>
          <p:cNvSpPr/>
          <p:nvPr/>
        </p:nvSpPr>
        <p:spPr>
          <a:xfrm flipH="1">
            <a:off x="605729" y="2454764"/>
            <a:ext cx="1602464" cy="488888"/>
          </a:xfrm>
          <a:prstGeom prst="borderCallout1">
            <a:avLst>
              <a:gd name="adj1" fmla="val 18750"/>
              <a:gd name="adj2" fmla="val -8333"/>
              <a:gd name="adj3" fmla="val 72892"/>
              <a:gd name="adj4" fmla="val -34305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Track (KPMs), evaluate, adjust</a:t>
            </a:r>
          </a:p>
        </p:txBody>
      </p:sp>
      <p:sp>
        <p:nvSpPr>
          <p:cNvPr id="11" name="7-Point Star 10"/>
          <p:cNvSpPr/>
          <p:nvPr/>
        </p:nvSpPr>
        <p:spPr>
          <a:xfrm>
            <a:off x="6079722" y="3654036"/>
            <a:ext cx="1602383" cy="714764"/>
          </a:xfrm>
          <a:prstGeom prst="star7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Strategic Vision</a:t>
            </a:r>
          </a:p>
        </p:txBody>
      </p:sp>
      <p:sp>
        <p:nvSpPr>
          <p:cNvPr id="12" name="Line Callout 1 (Accent Bar) 11"/>
          <p:cNvSpPr/>
          <p:nvPr/>
        </p:nvSpPr>
        <p:spPr>
          <a:xfrm>
            <a:off x="6798467" y="5332668"/>
            <a:ext cx="2879002" cy="871965"/>
          </a:xfrm>
          <a:prstGeom prst="accentCallout1">
            <a:avLst>
              <a:gd name="adj1" fmla="val 18750"/>
              <a:gd name="adj2" fmla="val -8333"/>
              <a:gd name="adj3" fmla="val 35554"/>
              <a:gd name="adj4" fmla="val -24993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Create/redefine the "Value" delivery blueprint – add, maintain, enhance, reduce, remove.</a:t>
            </a:r>
          </a:p>
          <a:p>
            <a:pPr algn="ctr"/>
            <a:r>
              <a:rPr lang="en-US" sz="1350" dirty="0"/>
              <a:t>Magnitude &amp; speed conclusions</a:t>
            </a:r>
          </a:p>
        </p:txBody>
      </p:sp>
      <p:sp>
        <p:nvSpPr>
          <p:cNvPr id="13" name="7-Point Star 12"/>
          <p:cNvSpPr/>
          <p:nvPr/>
        </p:nvSpPr>
        <p:spPr>
          <a:xfrm>
            <a:off x="1131204" y="5590102"/>
            <a:ext cx="2301541" cy="1133772"/>
          </a:xfrm>
          <a:prstGeom prst="star7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Business Model Reinvention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5729" y="1205438"/>
            <a:ext cx="531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Strategy Decision-Making Circle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55883-7D09-4508-B28A-8908472CCFC1}"/>
              </a:ext>
            </a:extLst>
          </p:cNvPr>
          <p:cNvSpPr txBox="1"/>
          <p:nvPr/>
        </p:nvSpPr>
        <p:spPr>
          <a:xfrm>
            <a:off x="10466553" y="3481487"/>
            <a:ext cx="18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Data, Data, Data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0DA5155-AF08-4C2B-B482-7F17A8506833}"/>
              </a:ext>
            </a:extLst>
          </p:cNvPr>
          <p:cNvSpPr/>
          <p:nvPr/>
        </p:nvSpPr>
        <p:spPr>
          <a:xfrm>
            <a:off x="9729039" y="1128532"/>
            <a:ext cx="737514" cy="512126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98FECB-8648-4E7D-B548-80D95C7080D4}"/>
              </a:ext>
            </a:extLst>
          </p:cNvPr>
          <p:cNvSpPr txBox="1"/>
          <p:nvPr/>
        </p:nvSpPr>
        <p:spPr>
          <a:xfrm>
            <a:off x="199127" y="3328970"/>
            <a:ext cx="186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Data, Data,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E6E645-2942-4503-9CD1-F3D104EE54F8}"/>
              </a:ext>
            </a:extLst>
          </p:cNvPr>
          <p:cNvSpPr txBox="1"/>
          <p:nvPr/>
        </p:nvSpPr>
        <p:spPr>
          <a:xfrm>
            <a:off x="10466553" y="1433693"/>
            <a:ext cx="2046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Dynamic Intuitiveness Assessment &amp; Conclusions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E342A3-C8E8-439B-88F9-ABBE85885130}"/>
              </a:ext>
            </a:extLst>
          </p:cNvPr>
          <p:cNvSpPr txBox="1"/>
          <p:nvPr/>
        </p:nvSpPr>
        <p:spPr>
          <a:xfrm>
            <a:off x="2731518" y="1833680"/>
            <a:ext cx="1065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Reset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0FA8B41-5F18-4919-982D-8C8C0B59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31" y="0"/>
            <a:ext cx="10515600" cy="1031188"/>
          </a:xfrm>
        </p:spPr>
        <p:txBody>
          <a:bodyPr/>
          <a:lstStyle/>
          <a:p>
            <a:r>
              <a:rPr lang="en-US" sz="4400" dirty="0"/>
              <a:t>Strategy Decision-Making Circle </a:t>
            </a:r>
          </a:p>
        </p:txBody>
      </p:sp>
    </p:spTree>
    <p:extLst>
      <p:ext uri="{BB962C8B-B14F-4D97-AF65-F5344CB8AC3E}">
        <p14:creationId xmlns:p14="http://schemas.microsoft.com/office/powerpoint/2010/main" val="39501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9" grpId="0" animBg="1"/>
      <p:bldP spid="10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ESG &amp; Strategy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111" t="29895" r="37333" b="17208"/>
          <a:stretch/>
        </p:blipFill>
        <p:spPr>
          <a:xfrm>
            <a:off x="4571847" y="1544320"/>
            <a:ext cx="7116390" cy="40934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838200" y="1544320"/>
            <a:ext cx="3510280" cy="4093428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“Whatever the starting point for the ESG dialogue, the project will result in changes in all dimensions of a business, including strategic decision-making, implementation of the new direction, and reporting of progress and outcomes…Not only are those dimensions interdependent, but each of them can create momentum that helps fuel the others.”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5670560"/>
            <a:ext cx="109219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Adapted from Peter Gassmann, Casey Herman and </a:t>
            </a:r>
            <a:r>
              <a:rPr lang="en-US" sz="800" dirty="0" err="1"/>
              <a:t>Colm</a:t>
            </a:r>
            <a:r>
              <a:rPr lang="en-US" sz="800" dirty="0"/>
              <a:t> Kelly, Are you ready for the ESG revolution?, </a:t>
            </a:r>
            <a:r>
              <a:rPr lang="en-US" sz="800" dirty="0" err="1"/>
              <a:t>strategy+business</a:t>
            </a:r>
            <a:r>
              <a:rPr lang="en-US" sz="800" dirty="0"/>
              <a:t> (PwC), June 14, 2021 available at </a:t>
            </a:r>
            <a:r>
              <a:rPr lang="en-US" sz="800" dirty="0">
                <a:hlinkClick r:id="rId3"/>
              </a:rPr>
              <a:t>https://www.pwc.com/gx/en/issues/esg/esg-revolution.html</a:t>
            </a:r>
            <a:r>
              <a:rPr lang="en-US" sz="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5016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65B3E-A589-4E66-8BD1-E06DBA32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1407"/>
            <a:ext cx="10515600" cy="1031188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5 Stages of DEI Maturity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FB50B-2F2C-4035-A8F2-2DE6108596E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132595"/>
            <a:ext cx="10972800" cy="3889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Aware</a:t>
            </a:r>
            <a:br>
              <a:rPr lang="en-US" dirty="0"/>
            </a:br>
            <a:r>
              <a:rPr lang="en-US" sz="1800" dirty="0"/>
              <a:t>…successful older organizations that have never prioritized DEI or start-ups so deeply focused on survival that they’ve neglected to create strong human- capital practices.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Compliant</a:t>
            </a:r>
            <a:br>
              <a:rPr lang="en-US" dirty="0"/>
            </a:br>
            <a:r>
              <a:rPr lang="en-US" sz="1800" dirty="0"/>
              <a:t>…thinking is typically, “We do DEI because we have to.”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Tactical</a:t>
            </a:r>
            <a:br>
              <a:rPr lang="en-US" dirty="0"/>
            </a:br>
            <a:r>
              <a:rPr lang="en-US" sz="1800" dirty="0"/>
              <a:t>…have moved beyond meeting the rules imposed on them and are fully engaged in executing their own DEI initiatives, which tend to be bottom-up.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Integrated</a:t>
            </a:r>
            <a:br>
              <a:rPr lang="en-US" dirty="0"/>
            </a:br>
            <a:r>
              <a:rPr lang="en-US" sz="1800" dirty="0"/>
              <a:t>…aligned internal and external efforts and connected top-down and bottom-up efforts, and can truly say, “DEI is part of everything we do.”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Sustainable </a:t>
            </a:r>
            <a:br>
              <a:rPr lang="en-US" dirty="0"/>
            </a:br>
            <a:r>
              <a:rPr lang="en-US" sz="1800" dirty="0"/>
              <a:t>…DEI efforts pass stress tests such as economic challenges and changes in leadership, and their leaders have a mindset of continuous improvement.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24D2E-F1F2-4541-9F4C-8C58CEB74E86}"/>
              </a:ext>
            </a:extLst>
          </p:cNvPr>
          <p:cNvSpPr txBox="1"/>
          <p:nvPr/>
        </p:nvSpPr>
        <p:spPr>
          <a:xfrm>
            <a:off x="609600" y="6489893"/>
            <a:ext cx="6972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Washington, D. (2022). The five stages of DEI maturity.</a:t>
            </a:r>
          </a:p>
        </p:txBody>
      </p:sp>
    </p:spTree>
    <p:extLst>
      <p:ext uri="{BB962C8B-B14F-4D97-AF65-F5344CB8AC3E}">
        <p14:creationId xmlns:p14="http://schemas.microsoft.com/office/powerpoint/2010/main" val="1206542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5883" y="315993"/>
            <a:ext cx="11180234" cy="864096"/>
          </a:xfrm>
        </p:spPr>
        <p:txBody>
          <a:bodyPr/>
          <a:lstStyle/>
          <a:p>
            <a:r>
              <a:rPr lang="en-US" sz="4400" dirty="0"/>
              <a:t>Dynamic Intuitiveness – 4 Key Conclusions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883" y="1494638"/>
            <a:ext cx="2180135" cy="483146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Drivers of </a:t>
            </a:r>
            <a:br>
              <a:rPr lang="en-US" sz="2400" dirty="0"/>
            </a:br>
            <a:r>
              <a:rPr lang="en-US" sz="2400" dirty="0"/>
              <a:t>Profitability</a:t>
            </a:r>
          </a:p>
          <a:p>
            <a:pPr>
              <a:spcBef>
                <a:spcPts val="1200"/>
              </a:spcBef>
            </a:pPr>
            <a:r>
              <a:rPr lang="en-US" dirty="0"/>
              <a:t>Predicated 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Understanding industry structure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Industry average price and cost fundamentals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Value curve fundamentals…</a:t>
            </a:r>
            <a:br>
              <a:rPr lang="en-US" dirty="0"/>
            </a:br>
            <a:r>
              <a:rPr lang="en-US" dirty="0"/>
              <a:t>linking to what customers are willing to pay for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6822" y="1476083"/>
            <a:ext cx="2110534" cy="485919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Superior Relative Position</a:t>
            </a:r>
          </a:p>
          <a:p>
            <a:pPr>
              <a:spcBef>
                <a:spcPts val="1200"/>
              </a:spcBef>
            </a:pPr>
            <a:r>
              <a:rPr lang="en-US" dirty="0"/>
              <a:t>Predicated 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Understanding the key activities which drive value, price and cost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Outperforming rivals within these key activities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261836" y="1475805"/>
            <a:ext cx="2176262" cy="485030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Demand and Supply Relationship Shifts</a:t>
            </a:r>
          </a:p>
          <a:p>
            <a:pPr>
              <a:spcBef>
                <a:spcPts val="1200"/>
              </a:spcBef>
            </a:pPr>
            <a:r>
              <a:rPr lang="en-US" dirty="0"/>
              <a:t>Predicated on: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Understanding modest vs. disruptive change agents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Business model/system restructuring impact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84A37A-2EE0-4320-BD16-D5D479D0B492}"/>
              </a:ext>
            </a:extLst>
          </p:cNvPr>
          <p:cNvSpPr/>
          <p:nvPr/>
        </p:nvSpPr>
        <p:spPr>
          <a:xfrm>
            <a:off x="9164771" y="1475805"/>
            <a:ext cx="2176262" cy="485030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Co-Competition</a:t>
            </a:r>
          </a:p>
          <a:p>
            <a:pPr algn="ctr"/>
            <a:r>
              <a:rPr lang="en-US" sz="2400" dirty="0"/>
              <a:t>Shifts</a:t>
            </a:r>
          </a:p>
          <a:p>
            <a:pPr>
              <a:spcBef>
                <a:spcPts val="1200"/>
              </a:spcBef>
            </a:pPr>
            <a:r>
              <a:rPr lang="en-US" dirty="0"/>
              <a:t>Predicated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the relationship between the internal ecosystem, external networks and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Strategic opportunity and dependency</a:t>
            </a:r>
          </a:p>
        </p:txBody>
      </p:sp>
    </p:spTree>
    <p:extLst>
      <p:ext uri="{BB962C8B-B14F-4D97-AF65-F5344CB8AC3E}">
        <p14:creationId xmlns:p14="http://schemas.microsoft.com/office/powerpoint/2010/main" val="7889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05039"/>
            <a:ext cx="10858500" cy="388920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endParaRPr lang="en-CA" sz="2000" dirty="0"/>
          </a:p>
          <a:p>
            <a:pPr marL="457200" indent="-457200">
              <a:buFont typeface="+mj-lt"/>
              <a:buAutoNum type="arabicPeriod"/>
            </a:pPr>
            <a:r>
              <a:rPr lang="en-CA" sz="2000" b="1" dirty="0"/>
              <a:t>Assist in identifying early-stage trends</a:t>
            </a:r>
            <a:r>
              <a:rPr lang="en-CA" sz="2000" dirty="0"/>
              <a:t>…news alerts, rival activities, patent filings, investment data, etc.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b="1" dirty="0"/>
              <a:t>Identification of new growth opportunities</a:t>
            </a:r>
            <a:r>
              <a:rPr lang="en-CA" sz="2000" dirty="0"/>
              <a:t>…market granulation to reveal segment clusters, sub-segment clusters (niches, potential acquisition targets, new applications for existing products and services).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b="1" dirty="0"/>
              <a:t>Historical data mining associated with similar strategic moves</a:t>
            </a:r>
            <a:r>
              <a:rPr lang="en-CA" sz="2000" dirty="0"/>
              <a:t>…fact-based and stress test challenge (i.e. acquisition success and challenges…you want to grow by $100 million per year, but only 35% of companies who tried this achieved it…why were they successful, what rigorous execution is required)?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b="1" dirty="0"/>
              <a:t>Anticipate complex market dynamics</a:t>
            </a:r>
            <a:r>
              <a:rPr lang="en-CA" sz="2000" dirty="0"/>
              <a:t>…agent-based modeling focused on understanding and predicting customer, competitor and regulator behaviour, potential impact on demand, supply, price elasticity, and other such insights.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A622CE-C72F-402A-84FD-453A4C1E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Analytics, AI &amp; Strategy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ACF4F-FA58-4BB7-9694-CBE80DC1F541}"/>
              </a:ext>
            </a:extLst>
          </p:cNvPr>
          <p:cNvSpPr/>
          <p:nvPr/>
        </p:nvSpPr>
        <p:spPr>
          <a:xfrm>
            <a:off x="838200" y="1471876"/>
            <a:ext cx="1114492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4 Ways Analytics and AI Can Support Strategic Planning </a:t>
            </a:r>
          </a:p>
        </p:txBody>
      </p:sp>
    </p:spTree>
    <p:extLst>
      <p:ext uri="{BB962C8B-B14F-4D97-AF65-F5344CB8AC3E}">
        <p14:creationId xmlns:p14="http://schemas.microsoft.com/office/powerpoint/2010/main" val="51358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9AB2F-D2BE-498A-8D5B-D73B741E4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1460198"/>
            <a:ext cx="11260668" cy="1082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point of view, developed into a plan of action, with 4 key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407D04-5C59-4547-81F5-98963733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241D76-98B9-4ECD-A998-8571AA924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325384"/>
            <a:ext cx="10000887" cy="864096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sz="3730" dirty="0"/>
            </a:br>
            <a:r>
              <a:rPr lang="en-US" sz="4400" dirty="0"/>
              <a:t>So…What is Strategy?</a:t>
            </a:r>
            <a:endParaRPr lang="en-US" sz="373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0FAB1E5-0475-4148-B893-B9F7BF8470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742599"/>
              </p:ext>
            </p:extLst>
          </p:nvPr>
        </p:nvGraphicFramePr>
        <p:xfrm>
          <a:off x="465666" y="2001635"/>
          <a:ext cx="10754687" cy="4586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33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491" y="1547136"/>
            <a:ext cx="2443521" cy="3889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Strategy is not short-term…it is about thinking and decision-making relating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multiple horizons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36</a:t>
            </a:fld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Multiple Horizons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676116" y="1598026"/>
            <a:ext cx="7893462" cy="4947979"/>
            <a:chOff x="808524" y="2255984"/>
            <a:chExt cx="5836606" cy="3658649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808524" y="2535249"/>
              <a:ext cx="0" cy="31777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8524" y="5713015"/>
              <a:ext cx="58191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/>
            <p:cNvSpPr/>
            <p:nvPr/>
          </p:nvSpPr>
          <p:spPr>
            <a:xfrm>
              <a:off x="1352380" y="4366490"/>
              <a:ext cx="1269749" cy="1548143"/>
            </a:xfrm>
            <a:prstGeom prst="arc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Arc 7"/>
            <p:cNvSpPr/>
            <p:nvPr/>
          </p:nvSpPr>
          <p:spPr>
            <a:xfrm>
              <a:off x="2436709" y="3544801"/>
              <a:ext cx="2104931" cy="2245353"/>
            </a:xfrm>
            <a:prstGeom prst="arc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Arc 8"/>
            <p:cNvSpPr/>
            <p:nvPr/>
          </p:nvSpPr>
          <p:spPr>
            <a:xfrm>
              <a:off x="3755283" y="2676698"/>
              <a:ext cx="2889847" cy="2687324"/>
            </a:xfrm>
            <a:prstGeom prst="arc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57426" y="5302910"/>
              <a:ext cx="525714" cy="2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C00000"/>
                  </a:solidFill>
                </a:rPr>
                <a:t>H1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87647" y="5050324"/>
              <a:ext cx="525714" cy="2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C00000"/>
                  </a:solidFill>
                </a:rPr>
                <a:t>H2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10757" y="4332764"/>
              <a:ext cx="525714" cy="22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C00000"/>
                  </a:solidFill>
                </a:rPr>
                <a:t>H3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1579" y="4436936"/>
              <a:ext cx="1378388" cy="887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needs to be done </a:t>
              </a:r>
              <a:r>
                <a:rPr lang="en-US" b="1" dirty="0">
                  <a:solidFill>
                    <a:srgbClr val="C00000"/>
                  </a:solidFill>
                </a:rPr>
                <a:t>NOW</a:t>
              </a:r>
              <a:r>
                <a:rPr lang="en-US" dirty="0"/>
                <a:t>…core product/service portfolio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1517" y="3708716"/>
              <a:ext cx="1766375" cy="1297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</a:t>
              </a:r>
              <a:r>
                <a:rPr lang="en-US" b="1" dirty="0">
                  <a:solidFill>
                    <a:srgbClr val="C00000"/>
                  </a:solidFill>
                </a:rPr>
                <a:t>NEW</a:t>
              </a:r>
              <a:r>
                <a:rPr lang="en-US" dirty="0"/>
                <a:t> adjustments need to be made to maintain portfolio momentum and develop new market share growth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7774" y="2973393"/>
              <a:ext cx="2156739" cy="10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is </a:t>
              </a:r>
              <a:r>
                <a:rPr lang="en-US" b="1" dirty="0">
                  <a:solidFill>
                    <a:srgbClr val="C00000"/>
                  </a:solidFill>
                </a:rPr>
                <a:t>NEXT</a:t>
              </a:r>
              <a:r>
                <a:rPr lang="en-US" b="1" dirty="0"/>
                <a:t>...</a:t>
              </a:r>
            </a:p>
            <a:p>
              <a:r>
                <a:rPr lang="en-US" dirty="0"/>
                <a:t>opportunities needed to </a:t>
              </a:r>
              <a:br>
                <a:rPr lang="en-US" dirty="0"/>
              </a:br>
              <a:r>
                <a:rPr lang="en-US" dirty="0"/>
                <a:t>be pursued to ensure long-term growth and sustainability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04736" y="2255984"/>
              <a:ext cx="1551312" cy="436877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r>
                <a:rPr lang="en-US" b="1" dirty="0"/>
                <a:t>Protect, Maintain, Enhance, Restore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1743460" y="2740617"/>
              <a:ext cx="346625" cy="7615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ounded Rectangle 21"/>
            <p:cNvSpPr/>
            <p:nvPr/>
          </p:nvSpPr>
          <p:spPr>
            <a:xfrm>
              <a:off x="928720" y="3544801"/>
              <a:ext cx="1556960" cy="42802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r>
                <a:rPr lang="en-US" b="1" dirty="0"/>
                <a:t>Short-Term Profitability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1335632" y="4035471"/>
              <a:ext cx="169104" cy="3428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2573158" y="2876266"/>
              <a:ext cx="1824599" cy="540903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2000"/>
                </a:lnSpc>
              </a:pPr>
              <a:r>
                <a:rPr lang="en-US" b="1" dirty="0"/>
                <a:t>Mid-Long-Term Growth and Profitability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2821051" y="2727881"/>
              <a:ext cx="330376" cy="1057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04571" y="3363401"/>
              <a:ext cx="0" cy="352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endCxn id="18" idx="1"/>
            </p:cNvCxnSpPr>
            <p:nvPr/>
          </p:nvCxnSpPr>
          <p:spPr>
            <a:xfrm>
              <a:off x="4161371" y="3364672"/>
              <a:ext cx="316403" cy="1549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715681" y="5771634"/>
            <a:ext cx="472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McKinsey 3 Horizon Model</a:t>
            </a:r>
          </a:p>
        </p:txBody>
      </p:sp>
    </p:spTree>
    <p:extLst>
      <p:ext uri="{BB962C8B-B14F-4D97-AF65-F5344CB8AC3E}">
        <p14:creationId xmlns:p14="http://schemas.microsoft.com/office/powerpoint/2010/main" val="3915355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F0C313-A3D8-4554-98DF-D0DCE4D1C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038049"/>
              </p:ext>
            </p:extLst>
          </p:nvPr>
        </p:nvGraphicFramePr>
        <p:xfrm>
          <a:off x="4639738" y="1601367"/>
          <a:ext cx="8238889" cy="4592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87B55-A93A-423E-BA9C-CF602469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49FA7E-8296-4F80-968C-121486ECB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66" y="212704"/>
            <a:ext cx="10000887" cy="864096"/>
          </a:xfrm>
        </p:spPr>
        <p:txBody>
          <a:bodyPr/>
          <a:lstStyle/>
          <a:p>
            <a:r>
              <a:rPr lang="en-US" sz="4400" dirty="0"/>
              <a:t>Driving Competitive Advantage 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40BBBD8-EB25-4E93-A731-E0C50B3E17B0}"/>
              </a:ext>
            </a:extLst>
          </p:cNvPr>
          <p:cNvSpPr/>
          <p:nvPr/>
        </p:nvSpPr>
        <p:spPr>
          <a:xfrm>
            <a:off x="5563862" y="2097203"/>
            <a:ext cx="593889" cy="360103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3B5D0-F160-4017-BC22-8212ECB463C5}"/>
              </a:ext>
            </a:extLst>
          </p:cNvPr>
          <p:cNvSpPr txBox="1"/>
          <p:nvPr/>
        </p:nvSpPr>
        <p:spPr>
          <a:xfrm>
            <a:off x="2620836" y="3436057"/>
            <a:ext cx="271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Driving WTP, Customer Satisfaction, Loyalty, and Retention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3B43E-9D36-4BB7-B7D5-356112531147}"/>
              </a:ext>
            </a:extLst>
          </p:cNvPr>
          <p:cNvSpPr txBox="1"/>
          <p:nvPr/>
        </p:nvSpPr>
        <p:spPr>
          <a:xfrm>
            <a:off x="452966" y="1603078"/>
            <a:ext cx="4882789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true "Competitive Advantage" enables you to…Acquire, Engage, Delight, Retain</a:t>
            </a:r>
          </a:p>
        </p:txBody>
      </p:sp>
    </p:spTree>
    <p:extLst>
      <p:ext uri="{BB962C8B-B14F-4D97-AF65-F5344CB8AC3E}">
        <p14:creationId xmlns:p14="http://schemas.microsoft.com/office/powerpoint/2010/main" val="973549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Strategy and Value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grayscl/>
          </a:blip>
          <a:srcRect t="25519" b="5156"/>
          <a:stretch/>
        </p:blipFill>
        <p:spPr>
          <a:xfrm>
            <a:off x="690409" y="2216361"/>
            <a:ext cx="3459092" cy="3630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90410" y="5847348"/>
            <a:ext cx="32239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Graphic from https://hbr.org/2021/05/eliminate-strategic-overload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80931" y="2216361"/>
            <a:ext cx="7328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____________ (target customer)</a:t>
            </a:r>
          </a:p>
          <a:p>
            <a:r>
              <a:rPr lang="en-US" sz="3200" dirty="0"/>
              <a:t>who ____________ (statement of the need or opportunity), our (product/service name) is ____________ (product category)</a:t>
            </a:r>
          </a:p>
          <a:p>
            <a:r>
              <a:rPr lang="en-US" sz="3200" dirty="0"/>
              <a:t>that (statement of benefit) ____________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0931" y="1780675"/>
            <a:ext cx="7328848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Value Proposition 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410" y="1780675"/>
            <a:ext cx="345909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Strategy &amp;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0931" y="5631904"/>
            <a:ext cx="73288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Adapted from Geoffrey Moore’s Crossing The Chasm: Marketing and Selling Disruptive Products to Mainstream Customers (Harper Collins, 2002).</a:t>
            </a:r>
          </a:p>
        </p:txBody>
      </p:sp>
    </p:spTree>
    <p:extLst>
      <p:ext uri="{BB962C8B-B14F-4D97-AF65-F5344CB8AC3E}">
        <p14:creationId xmlns:p14="http://schemas.microsoft.com/office/powerpoint/2010/main" val="717969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4630C4-0441-4B99-8244-59272BCCA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031188"/>
          </a:xfrm>
        </p:spPr>
        <p:txBody>
          <a:bodyPr/>
          <a:lstStyle/>
          <a:p>
            <a:r>
              <a:rPr lang="en-US" sz="4800" dirty="0"/>
              <a:t>4 Growth Lenses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9833C8-B484-4136-A862-BD0639C8D40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57661860"/>
              </p:ext>
            </p:extLst>
          </p:nvPr>
        </p:nvGraphicFramePr>
        <p:xfrm>
          <a:off x="469900" y="1011001"/>
          <a:ext cx="11252200" cy="5364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E0A380-6A3F-4EBC-99E8-7769E8D3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925" y="6502400"/>
            <a:ext cx="1489075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1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19A33-77F2-41F4-ACDE-86005ABF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2CE7A2-4F46-4CF6-984D-786502D105F5}"/>
              </a:ext>
            </a:extLst>
          </p:cNvPr>
          <p:cNvSpPr/>
          <p:nvPr/>
        </p:nvSpPr>
        <p:spPr>
          <a:xfrm>
            <a:off x="624536" y="1833767"/>
            <a:ext cx="1093975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CA" sz="2000" dirty="0"/>
          </a:p>
          <a:p>
            <a:pPr marL="457200" indent="-457200">
              <a:buFont typeface="+mj-lt"/>
              <a:buAutoNum type="arabicPeriod"/>
            </a:pPr>
            <a:r>
              <a:rPr lang="en-CA" sz="2800" b="1" dirty="0"/>
              <a:t>Rust remover</a:t>
            </a:r>
            <a:r>
              <a:rPr lang="en-CA" sz="2800" dirty="0"/>
              <a:t>…welcome back to academia…low risk immersion "boot camp" focused on reviewing core business decision-making fundamentals.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b="1" dirty="0"/>
              <a:t>Team dynamics</a:t>
            </a:r>
            <a:r>
              <a:rPr lang="en-CA" sz="2800" dirty="0"/>
              <a:t>…begin building your high-performance team in a low-risk, no-risk environment.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b="1" dirty="0"/>
              <a:t>Build your storyline delivery skills</a:t>
            </a:r>
            <a:r>
              <a:rPr lang="en-CA" sz="2800" dirty="0"/>
              <a:t>…framing what to say and how to say it…within the context of presenting business findings.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800" b="1" dirty="0"/>
              <a:t>Business analytics/AI framework</a:t>
            </a:r>
            <a:r>
              <a:rPr lang="en-CA" sz="2800" dirty="0"/>
              <a:t>…placing the program in the context of business and responding to business challenges.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2F330D2-2AA3-417A-BF99-201B5551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11" y="400639"/>
            <a:ext cx="10000887" cy="864096"/>
          </a:xfrm>
        </p:spPr>
        <p:txBody>
          <a:bodyPr/>
          <a:lstStyle/>
          <a:p>
            <a:r>
              <a:rPr lang="en-US" sz="2000" dirty="0"/>
              <a:t>MMA 801 </a:t>
            </a:r>
            <a:br>
              <a:rPr lang="en-US" dirty="0"/>
            </a:br>
            <a:r>
              <a:rPr lang="en-US" sz="4400" dirty="0"/>
              <a:t>Overview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A14A3-E90B-40E0-A08B-1CA798D627C6}"/>
              </a:ext>
            </a:extLst>
          </p:cNvPr>
          <p:cNvSpPr txBox="1"/>
          <p:nvPr/>
        </p:nvSpPr>
        <p:spPr>
          <a:xfrm>
            <a:off x="624536" y="1572157"/>
            <a:ext cx="1108586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High-Level Overview</a:t>
            </a:r>
          </a:p>
        </p:txBody>
      </p:sp>
    </p:spTree>
    <p:extLst>
      <p:ext uri="{BB962C8B-B14F-4D97-AF65-F5344CB8AC3E}">
        <p14:creationId xmlns:p14="http://schemas.microsoft.com/office/powerpoint/2010/main" val="20827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/>
          <p:cNvSpPr>
            <a:spLocks noGrp="1"/>
          </p:cNvSpPr>
          <p:nvPr>
            <p:ph type="title"/>
          </p:nvPr>
        </p:nvSpPr>
        <p:spPr>
          <a:xfrm>
            <a:off x="787445" y="311142"/>
            <a:ext cx="9401269" cy="937444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Financial Road Map to Success</a:t>
            </a:r>
            <a:endParaRPr lang="en-US" dirty="0"/>
          </a:p>
        </p:txBody>
      </p:sp>
      <p:sp>
        <p:nvSpPr>
          <p:cNvPr id="9" name="Line 2"/>
          <p:cNvSpPr>
            <a:spLocks noChangeShapeType="1"/>
          </p:cNvSpPr>
          <p:nvPr/>
        </p:nvSpPr>
        <p:spPr bwMode="auto">
          <a:xfrm>
            <a:off x="7060408" y="5101237"/>
            <a:ext cx="10651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5275056" y="2707238"/>
            <a:ext cx="115388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7177067" y="1631965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7343962" y="1784126"/>
            <a:ext cx="1005227" cy="36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Revenue</a:t>
            </a:r>
          </a:p>
        </p:txBody>
      </p: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6667328" y="2073232"/>
            <a:ext cx="499595" cy="1084147"/>
            <a:chOff x="4062" y="1164"/>
            <a:chExt cx="394" cy="855"/>
          </a:xfrm>
        </p:grpSpPr>
        <p:sp>
          <p:nvSpPr>
            <p:cNvPr id="20" name="Line 10"/>
            <p:cNvSpPr>
              <a:spLocks noChangeShapeType="1"/>
            </p:cNvSpPr>
            <p:nvPr/>
          </p:nvSpPr>
          <p:spPr bwMode="auto">
            <a:xfrm>
              <a:off x="4062" y="1593"/>
              <a:ext cx="23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 flipV="1">
              <a:off x="4297" y="1164"/>
              <a:ext cx="75" cy="429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>
              <a:off x="4293" y="1585"/>
              <a:ext cx="76" cy="428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4372" y="2019"/>
              <a:ext cx="7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>
              <a:off x="4376" y="1170"/>
              <a:ext cx="80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</p:grp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177067" y="2626083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7515996" y="2841645"/>
            <a:ext cx="661158" cy="36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Costs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536194" y="2348038"/>
            <a:ext cx="620763" cy="29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Minus</a:t>
            </a:r>
          </a:p>
        </p:txBody>
      </p:sp>
      <p:grpSp>
        <p:nvGrpSpPr>
          <p:cNvPr id="29" name="Group 23"/>
          <p:cNvGrpSpPr>
            <a:grpSpLocks/>
          </p:cNvGrpSpPr>
          <p:nvPr/>
        </p:nvGrpSpPr>
        <p:grpSpPr bwMode="auto">
          <a:xfrm>
            <a:off x="2997712" y="3542854"/>
            <a:ext cx="571872" cy="1302245"/>
            <a:chOff x="1168" y="2323"/>
            <a:chExt cx="451" cy="1027"/>
          </a:xfrm>
        </p:grpSpPr>
        <p:sp>
          <p:nvSpPr>
            <p:cNvPr id="34" name="Line 24"/>
            <p:cNvSpPr>
              <a:spLocks noChangeShapeType="1"/>
            </p:cNvSpPr>
            <p:nvPr/>
          </p:nvSpPr>
          <p:spPr bwMode="auto">
            <a:xfrm>
              <a:off x="1168" y="2838"/>
              <a:ext cx="26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V="1">
              <a:off x="1437" y="2323"/>
              <a:ext cx="86" cy="51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>
              <a:off x="1433" y="2828"/>
              <a:ext cx="86" cy="515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>
              <a:off x="1523" y="3350"/>
              <a:ext cx="9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1528" y="2330"/>
              <a:ext cx="91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CA" sz="1013"/>
            </a:p>
          </p:txBody>
        </p:sp>
      </p:grp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3658635" y="4094437"/>
            <a:ext cx="1193016" cy="32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1792" tIns="25897" rIns="51792" bIns="25897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Divided By</a:t>
            </a: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>
            <a:off x="6667328" y="4561068"/>
            <a:ext cx="297982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 flipV="1">
            <a:off x="6965310" y="4017092"/>
            <a:ext cx="95101" cy="5439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6960238" y="4550923"/>
            <a:ext cx="110317" cy="54017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3" name="Line 37"/>
          <p:cNvSpPr>
            <a:spLocks noChangeShapeType="1"/>
          </p:cNvSpPr>
          <p:nvPr/>
        </p:nvSpPr>
        <p:spPr bwMode="auto">
          <a:xfrm>
            <a:off x="7065482" y="4024700"/>
            <a:ext cx="101441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6" name="Rectangle 40"/>
          <p:cNvSpPr>
            <a:spLocks noChangeArrowheads="1"/>
          </p:cNvSpPr>
          <p:nvPr/>
        </p:nvSpPr>
        <p:spPr bwMode="auto">
          <a:xfrm>
            <a:off x="7177067" y="3741934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7" name="Rectangle 41"/>
          <p:cNvSpPr>
            <a:spLocks noChangeArrowheads="1"/>
          </p:cNvSpPr>
          <p:nvPr/>
        </p:nvSpPr>
        <p:spPr bwMode="auto">
          <a:xfrm>
            <a:off x="7177067" y="4770095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7416770" y="3787582"/>
            <a:ext cx="859610" cy="6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Market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Share</a:t>
            </a:r>
          </a:p>
        </p:txBody>
      </p:sp>
      <p:sp>
        <p:nvSpPr>
          <p:cNvPr id="49" name="Rectangle 43"/>
          <p:cNvSpPr>
            <a:spLocks noChangeArrowheads="1"/>
          </p:cNvSpPr>
          <p:nvPr/>
        </p:nvSpPr>
        <p:spPr bwMode="auto">
          <a:xfrm>
            <a:off x="7416770" y="4801355"/>
            <a:ext cx="859610" cy="6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Market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Size</a:t>
            </a: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7571757" y="4507876"/>
            <a:ext cx="596718" cy="29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Times</a:t>
            </a:r>
          </a:p>
        </p:txBody>
      </p:sp>
      <p:sp>
        <p:nvSpPr>
          <p:cNvPr id="54" name="Line 48"/>
          <p:cNvSpPr>
            <a:spLocks noChangeShapeType="1"/>
          </p:cNvSpPr>
          <p:nvPr/>
        </p:nvSpPr>
        <p:spPr bwMode="auto">
          <a:xfrm>
            <a:off x="4818572" y="3591041"/>
            <a:ext cx="341094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55" name="Line 49"/>
          <p:cNvSpPr>
            <a:spLocks noChangeShapeType="1"/>
          </p:cNvSpPr>
          <p:nvPr/>
        </p:nvSpPr>
        <p:spPr bwMode="auto">
          <a:xfrm flipV="1">
            <a:off x="5159666" y="2694560"/>
            <a:ext cx="109049" cy="89648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56" name="Line 50"/>
          <p:cNvSpPr>
            <a:spLocks noChangeShapeType="1"/>
          </p:cNvSpPr>
          <p:nvPr/>
        </p:nvSpPr>
        <p:spPr bwMode="auto">
          <a:xfrm>
            <a:off x="5154594" y="3573289"/>
            <a:ext cx="125533" cy="89901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57" name="Line 51"/>
          <p:cNvSpPr>
            <a:spLocks noChangeShapeType="1"/>
          </p:cNvSpPr>
          <p:nvPr/>
        </p:nvSpPr>
        <p:spPr bwMode="auto">
          <a:xfrm>
            <a:off x="5268715" y="4481183"/>
            <a:ext cx="21936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58" name="Rectangle 52"/>
          <p:cNvSpPr>
            <a:spLocks noChangeArrowheads="1"/>
          </p:cNvSpPr>
          <p:nvPr/>
        </p:nvSpPr>
        <p:spPr bwMode="auto">
          <a:xfrm>
            <a:off x="5437043" y="2301477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59" name="Rectangle 53"/>
          <p:cNvSpPr>
            <a:spLocks noChangeArrowheads="1"/>
          </p:cNvSpPr>
          <p:nvPr/>
        </p:nvSpPr>
        <p:spPr bwMode="auto">
          <a:xfrm>
            <a:off x="5632022" y="2481534"/>
            <a:ext cx="949058" cy="36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Margins</a:t>
            </a:r>
          </a:p>
        </p:txBody>
      </p:sp>
      <p:sp>
        <p:nvSpPr>
          <p:cNvPr id="61" name="Rectangle 55"/>
          <p:cNvSpPr>
            <a:spLocks noChangeArrowheads="1"/>
          </p:cNvSpPr>
          <p:nvPr/>
        </p:nvSpPr>
        <p:spPr bwMode="auto">
          <a:xfrm>
            <a:off x="5776934" y="3438880"/>
            <a:ext cx="659235" cy="329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3142" y="5395016"/>
            <a:ext cx="2524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Invested Capital, Working Capital, tangible asset base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53354" y="1631965"/>
            <a:ext cx="1749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Revenue model structure &amp; drivers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53354" y="2671412"/>
            <a:ext cx="1884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Cost base structure &amp; drivers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53354" y="4852707"/>
            <a:ext cx="2341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Total available market, &amp; total accessible market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53354" y="3787580"/>
            <a:ext cx="1884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Share of market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44823" y="4892113"/>
            <a:ext cx="11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PIMS emphasis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44823" y="1753050"/>
            <a:ext cx="1123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ROS emphasis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60540" y="4725006"/>
            <a:ext cx="1836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ROIC or ROCE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0" name="Rectangle 52">
            <a:extLst>
              <a:ext uri="{FF2B5EF4-FFF2-40B4-BE49-F238E27FC236}">
                <a16:creationId xmlns:a16="http://schemas.microsoft.com/office/drawing/2014/main" id="{CFFEC6A5-DDC0-41CA-89F9-0F12B1314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043" y="4079073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71" name="Rectangle 53">
            <a:extLst>
              <a:ext uri="{FF2B5EF4-FFF2-40B4-BE49-F238E27FC236}">
                <a16:creationId xmlns:a16="http://schemas.microsoft.com/office/drawing/2014/main" id="{9D4C9E6C-A1C1-4B06-A405-5BBCD567A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5683" y="4259130"/>
            <a:ext cx="901737" cy="36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Volume</a:t>
            </a:r>
          </a:p>
        </p:txBody>
      </p:sp>
      <p:sp>
        <p:nvSpPr>
          <p:cNvPr id="72" name="Rectangle 52">
            <a:extLst>
              <a:ext uri="{FF2B5EF4-FFF2-40B4-BE49-F238E27FC236}">
                <a16:creationId xmlns:a16="http://schemas.microsoft.com/office/drawing/2014/main" id="{E0AE1626-1BCF-4946-8424-311DBCEF3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421" y="3777503"/>
            <a:ext cx="1828377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73" name="Rectangle 53">
            <a:extLst>
              <a:ext uri="{FF2B5EF4-FFF2-40B4-BE49-F238E27FC236}">
                <a16:creationId xmlns:a16="http://schemas.microsoft.com/office/drawing/2014/main" id="{148C1AA8-F294-4069-AC94-80C60A196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540" y="3808763"/>
            <a:ext cx="1794139" cy="6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1792" tIns="25897" rIns="51792" bIns="25897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Return On Invested Capital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815F9C-D28E-47D9-91F9-E2A30E35D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5635" y="4562976"/>
            <a:ext cx="1339016" cy="73037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585635" y="3153575"/>
            <a:ext cx="1339016" cy="7303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CA" sz="1013"/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3815976" y="3184835"/>
            <a:ext cx="878334" cy="6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Net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Income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708960" y="4594236"/>
            <a:ext cx="1092366" cy="66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1792" tIns="25897" rIns="51792" bIns="25897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Assets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Deployed</a:t>
            </a:r>
          </a:p>
        </p:txBody>
      </p:sp>
    </p:spTree>
    <p:extLst>
      <p:ext uri="{BB962C8B-B14F-4D97-AF65-F5344CB8AC3E}">
        <p14:creationId xmlns:p14="http://schemas.microsoft.com/office/powerpoint/2010/main" val="48355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446195"/>
              </p:ext>
            </p:extLst>
          </p:nvPr>
        </p:nvGraphicFramePr>
        <p:xfrm>
          <a:off x="4300537" y="63746"/>
          <a:ext cx="9288463" cy="6086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981" y="388440"/>
            <a:ext cx="10515600" cy="1031188"/>
          </a:xfrm>
        </p:spPr>
        <p:txBody>
          <a:bodyPr/>
          <a:lstStyle/>
          <a:p>
            <a:r>
              <a:rPr lang="en-US" sz="4400" dirty="0"/>
              <a:t>Strategic Process </a:t>
            </a:r>
            <a:br>
              <a:rPr lang="en-US" sz="4400" dirty="0"/>
            </a:br>
            <a:r>
              <a:rPr lang="en-US" sz="4400" dirty="0"/>
              <a:t>Hurdles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5493" y="1419628"/>
            <a:ext cx="2098216" cy="11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CA" b="1" dirty="0">
                <a:latin typeface="+mn-lt"/>
              </a:rPr>
              <a:t>Resource Hurdle</a:t>
            </a:r>
          </a:p>
          <a:p>
            <a:pPr>
              <a:lnSpc>
                <a:spcPts val="2000"/>
              </a:lnSpc>
              <a:spcBef>
                <a:spcPts val="450"/>
              </a:spcBef>
              <a:defRPr/>
            </a:pPr>
            <a:r>
              <a:rPr lang="en-CA" sz="1600" dirty="0">
                <a:latin typeface="+mn-lt"/>
              </a:rPr>
              <a:t>(limited resources, </a:t>
            </a:r>
            <a:br>
              <a:rPr lang="en-CA" sz="1600" dirty="0">
                <a:latin typeface="+mn-lt"/>
              </a:rPr>
            </a:br>
            <a:r>
              <a:rPr lang="en-CA" sz="1600" dirty="0">
                <a:latin typeface="+mn-lt"/>
              </a:rPr>
              <a:t>lack of experience </a:t>
            </a:r>
            <a:br>
              <a:rPr lang="en-CA" sz="1600" dirty="0">
                <a:latin typeface="+mn-lt"/>
              </a:rPr>
            </a:br>
            <a:r>
              <a:rPr lang="en-CA" sz="1600" dirty="0">
                <a:latin typeface="+mn-lt"/>
              </a:rPr>
              <a:t>or expertise</a:t>
            </a:r>
            <a:r>
              <a:rPr lang="en-CA" dirty="0">
                <a:latin typeface="+mn-lt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5493" y="3210158"/>
            <a:ext cx="2350800" cy="169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defRPr/>
            </a:pPr>
            <a:r>
              <a:rPr lang="en-CA" b="1" dirty="0">
                <a:latin typeface="+mn-lt"/>
              </a:rPr>
              <a:t>Contamination Hurdle</a:t>
            </a:r>
          </a:p>
          <a:p>
            <a:pPr>
              <a:lnSpc>
                <a:spcPts val="2000"/>
              </a:lnSpc>
              <a:spcBef>
                <a:spcPts val="450"/>
              </a:spcBef>
              <a:defRPr/>
            </a:pPr>
            <a:r>
              <a:rPr lang="en-CA" sz="1600" dirty="0">
                <a:latin typeface="+mn-lt"/>
              </a:rPr>
              <a:t>(inherent bias,  </a:t>
            </a:r>
            <a:br>
              <a:rPr lang="en-CA" sz="1600" dirty="0">
                <a:latin typeface="+mn-lt"/>
              </a:rPr>
            </a:br>
            <a:r>
              <a:rPr lang="en-CA" sz="1600" dirty="0">
                <a:latin typeface="+mn-lt"/>
              </a:rPr>
              <a:t>ill-conceived notions </a:t>
            </a:r>
            <a:br>
              <a:rPr lang="en-CA" sz="1600" dirty="0">
                <a:latin typeface="+mn-lt"/>
              </a:rPr>
            </a:br>
            <a:r>
              <a:rPr lang="en-CA" sz="1600" dirty="0">
                <a:latin typeface="+mn-lt"/>
              </a:rPr>
              <a:t>or perceptions, false conclusions)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53238" y="3210158"/>
            <a:ext cx="2754785" cy="226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000"/>
              </a:lnSpc>
              <a:defRPr/>
            </a:pPr>
            <a:r>
              <a:rPr lang="en-US" b="1" dirty="0">
                <a:latin typeface="+mn-lt"/>
              </a:rPr>
              <a:t>Execution Hurdle </a:t>
            </a:r>
          </a:p>
          <a:p>
            <a:pPr algn="r">
              <a:lnSpc>
                <a:spcPts val="2000"/>
              </a:lnSpc>
              <a:spcBef>
                <a:spcPts val="450"/>
              </a:spcBef>
              <a:defRPr/>
            </a:pPr>
            <a:r>
              <a:rPr lang="en-US" sz="1600" dirty="0">
                <a:latin typeface="+mn-lt"/>
              </a:rPr>
              <a:t>(follow through in a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sustained and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meaningful way…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leverage competitive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advantage and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privileged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insight)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27178" y="1419628"/>
            <a:ext cx="2480844" cy="1182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000"/>
              </a:lnSpc>
              <a:defRPr/>
            </a:pPr>
            <a:r>
              <a:rPr lang="en-CA" b="1" dirty="0">
                <a:latin typeface="+mn-lt"/>
              </a:rPr>
              <a:t>Inertia Hurdle </a:t>
            </a:r>
          </a:p>
          <a:p>
            <a:pPr algn="r">
              <a:lnSpc>
                <a:spcPts val="2000"/>
              </a:lnSpc>
              <a:spcBef>
                <a:spcPts val="450"/>
              </a:spcBef>
              <a:defRPr/>
            </a:pPr>
            <a:r>
              <a:rPr lang="en-CA" sz="1600" dirty="0">
                <a:latin typeface="+mn-lt"/>
              </a:rPr>
              <a:t>(power of vested interest…wedded to </a:t>
            </a:r>
            <a:br>
              <a:rPr lang="en-CA" sz="1600" dirty="0">
                <a:latin typeface="+mn-lt"/>
              </a:rPr>
            </a:br>
            <a:r>
              <a:rPr lang="en-CA" sz="1600" dirty="0">
                <a:latin typeface="+mn-lt"/>
              </a:rPr>
              <a:t>the status quo)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F8375-E2F2-4F85-BAF1-7DEB98E6602D}"/>
              </a:ext>
            </a:extLst>
          </p:cNvPr>
          <p:cNvSpPr txBox="1"/>
          <p:nvPr/>
        </p:nvSpPr>
        <p:spPr>
          <a:xfrm>
            <a:off x="571981" y="5046322"/>
            <a:ext cx="346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Cineplex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AEB41-D413-4B05-83EA-8FA04C447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81" y="1744322"/>
            <a:ext cx="5283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28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5666" y="2172905"/>
            <a:ext cx="11082366" cy="2048866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Identify and reduce the effect of human interpretation of information and, therefore, bias.</a:t>
            </a:r>
          </a:p>
          <a:p>
            <a:pPr marL="457200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2000" dirty="0"/>
              <a:t>Leverage data in a way which prevents the perpetuation of human and societal bias.</a:t>
            </a:r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65666" y="538387"/>
            <a:ext cx="10000887" cy="864096"/>
          </a:xfrm>
        </p:spPr>
        <p:txBody>
          <a:bodyPr/>
          <a:lstStyle/>
          <a:p>
            <a:r>
              <a:rPr lang="en-US" sz="4400" dirty="0"/>
              <a:t>Bias Challenges 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65667" y="3736198"/>
            <a:ext cx="11292012" cy="2528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000" dirty="0"/>
              <a:t>Recognize that Analytics and AI-based methodologies has the risk of embedding and deploying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"scale bias" </a:t>
            </a:r>
            <a:r>
              <a:rPr lang="en-US" sz="2000" dirty="0"/>
              <a:t>into the decision-making process…thereby making outcomes even more unfair.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Recognize that the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underlying data</a:t>
            </a:r>
            <a:r>
              <a:rPr lang="en-US" sz="2000" dirty="0"/>
              <a:t>, versus the algorithm, potentially is a bias source. Leverage data in a way which prevents the perpetuation of human and societal bias.</a:t>
            </a:r>
          </a:p>
          <a:p>
            <a:pPr>
              <a:spcBef>
                <a:spcPts val="1800"/>
              </a:spcBef>
            </a:pPr>
            <a:r>
              <a:rPr lang="en-US" sz="2000" dirty="0"/>
              <a:t>Look to recognize and define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"fairness" </a:t>
            </a:r>
            <a:r>
              <a:rPr lang="en-US" sz="2000" dirty="0"/>
              <a:t>at the front end of the development process.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74597-42A1-4F09-8744-3B0AE8F827AA}"/>
              </a:ext>
            </a:extLst>
          </p:cNvPr>
          <p:cNvSpPr txBox="1"/>
          <p:nvPr/>
        </p:nvSpPr>
        <p:spPr>
          <a:xfrm>
            <a:off x="465667" y="3245283"/>
            <a:ext cx="1129201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Best Practices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B28950-8AD4-4655-83AA-358A44DD5AA5}"/>
              </a:ext>
            </a:extLst>
          </p:cNvPr>
          <p:cNvSpPr txBox="1"/>
          <p:nvPr/>
        </p:nvSpPr>
        <p:spPr>
          <a:xfrm>
            <a:off x="465667" y="1574829"/>
            <a:ext cx="1129201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Bias Goal </a:t>
            </a:r>
          </a:p>
        </p:txBody>
      </p:sp>
    </p:spTree>
    <p:extLst>
      <p:ext uri="{BB962C8B-B14F-4D97-AF65-F5344CB8AC3E}">
        <p14:creationId xmlns:p14="http://schemas.microsoft.com/office/powerpoint/2010/main" val="18075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43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Strategic Decision-Making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160331" y="1538809"/>
            <a:ext cx="10092152" cy="3780382"/>
            <a:chOff x="2835055" y="2141509"/>
            <a:chExt cx="6619497" cy="2479573"/>
          </a:xfrm>
        </p:grpSpPr>
        <p:sp>
          <p:nvSpPr>
            <p:cNvPr id="5" name="Rectangle 4"/>
            <p:cNvSpPr/>
            <p:nvPr/>
          </p:nvSpPr>
          <p:spPr>
            <a:xfrm>
              <a:off x="2835056" y="2747871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Management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35056" y="3196017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Board of Directors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835055" y="3644164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Influential Stakeholders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173710" y="2532033"/>
              <a:ext cx="971570" cy="222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Leadership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631885" y="2141509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Dynamic Environment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31885" y="2800681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Strategy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31884" y="3459854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Organization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31884" y="4172935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Competitors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60814" y="3123743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Competitive Advantage or Erosion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89742" y="3121813"/>
              <a:ext cx="1364810" cy="44814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Profitable Growth </a:t>
              </a:r>
              <a:br>
                <a:rPr lang="en-US" sz="1600" dirty="0"/>
              </a:br>
              <a:r>
                <a:rPr lang="en-US" sz="1600" dirty="0"/>
                <a:t>or Erosion 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6028100" y="3254219"/>
              <a:ext cx="264815" cy="2240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772734" y="3235779"/>
              <a:ext cx="264815" cy="2240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" name="Down Arrow 1"/>
            <p:cNvSpPr/>
            <p:nvPr/>
          </p:nvSpPr>
          <p:spPr>
            <a:xfrm>
              <a:off x="5228566" y="2589653"/>
              <a:ext cx="162962" cy="21102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5232809" y="3254218"/>
              <a:ext cx="162962" cy="211026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Up-Down Arrow 17"/>
            <p:cNvSpPr/>
            <p:nvPr/>
          </p:nvSpPr>
          <p:spPr>
            <a:xfrm>
              <a:off x="5232808" y="3901930"/>
              <a:ext cx="189701" cy="316717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Left Brace 18"/>
            <p:cNvSpPr/>
            <p:nvPr/>
          </p:nvSpPr>
          <p:spPr>
            <a:xfrm>
              <a:off x="4271161" y="2320092"/>
              <a:ext cx="295370" cy="2159252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60331" y="5486483"/>
            <a:ext cx="10092152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Company direction driven by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leadership's view of the market, attractiveness and profit potential. </a:t>
            </a:r>
            <a:r>
              <a:rPr lang="en-US" sz="2200" dirty="0"/>
              <a:t>This then cascades into a series of objectives and decisions which impact performance relative to advantage and profitability. </a:t>
            </a:r>
          </a:p>
        </p:txBody>
      </p:sp>
    </p:spTree>
    <p:extLst>
      <p:ext uri="{BB962C8B-B14F-4D97-AF65-F5344CB8AC3E}">
        <p14:creationId xmlns:p14="http://schemas.microsoft.com/office/powerpoint/2010/main" val="15279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0392" y="2631295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Ineffective Management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560392" y="3387887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Passive/Dominant</a:t>
            </a:r>
          </a:p>
          <a:p>
            <a:pPr algn="ctr"/>
            <a:r>
              <a:rPr lang="en-US" dirty="0"/>
              <a:t>Board of Directors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60390" y="4144480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Overly-Influential Stakeholders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3256" y="2126861"/>
            <a:ext cx="140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Leadership </a:t>
            </a:r>
          </a:p>
        </p:txBody>
      </p:sp>
      <p:sp>
        <p:nvSpPr>
          <p:cNvPr id="9" name="Rectangle 8"/>
          <p:cNvSpPr/>
          <p:nvPr/>
        </p:nvSpPr>
        <p:spPr>
          <a:xfrm>
            <a:off x="3593926" y="1607591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dirty="0"/>
              <a:t>Misunderstanding Environmental Dynamics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93926" y="2720452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Misguided Strategies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3924" y="3833315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Organization Misalignment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3924" y="5037189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Competitor Advantage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12827" y="3265868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Competitive Erosion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31726" y="3262610"/>
            <a:ext cx="2304169" cy="75659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Profitability Erosion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951115" y="3486147"/>
            <a:ext cx="447079" cy="3782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896530" y="3455016"/>
            <a:ext cx="447079" cy="3782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66318" y="2378640"/>
            <a:ext cx="115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Leads to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66318" y="3523651"/>
            <a:ext cx="115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Leads to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66318" y="4682019"/>
            <a:ext cx="115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Leads to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3002125" y="1917684"/>
            <a:ext cx="378296" cy="37915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0390" y="5941171"/>
            <a:ext cx="11175505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dirty="0"/>
              <a:t>Your Risk – Offsetting inherent decision-making, structural, and executional biases which erode advantage and profitability, thereby magnifying obstacles or performance hurdles 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873250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76439" y="5037189"/>
            <a:ext cx="167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Lack of Long-Term Purpose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549FF273-A732-4703-B4D2-7A70B642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95"/>
            <a:ext cx="11118448" cy="937444"/>
          </a:xfrm>
        </p:spPr>
        <p:txBody>
          <a:bodyPr/>
          <a:lstStyle/>
          <a:p>
            <a:r>
              <a:rPr lang="en-US" sz="4400" dirty="0"/>
              <a:t>Strategic Decision-Making – Misalignment </a:t>
            </a:r>
          </a:p>
        </p:txBody>
      </p:sp>
    </p:spTree>
    <p:extLst>
      <p:ext uri="{BB962C8B-B14F-4D97-AF65-F5344CB8AC3E}">
        <p14:creationId xmlns:p14="http://schemas.microsoft.com/office/powerpoint/2010/main" val="409478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4536" y="2320777"/>
            <a:ext cx="10782782" cy="5609165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  <a:spcBef>
                <a:spcPts val="1800"/>
              </a:spcBef>
            </a:pPr>
            <a:r>
              <a:rPr lang="en-CA" dirty="0"/>
              <a:t>Very diverse group in terms of management training and experience </a:t>
            </a:r>
          </a:p>
          <a:p>
            <a:pPr>
              <a:lnSpc>
                <a:spcPts val="3000"/>
              </a:lnSpc>
              <a:spcBef>
                <a:spcPts val="1800"/>
              </a:spcBef>
            </a:pPr>
            <a:r>
              <a:rPr lang="en-CA" dirty="0"/>
              <a:t>Please share your experience with us</a:t>
            </a:r>
          </a:p>
          <a:p>
            <a:pPr>
              <a:lnSpc>
                <a:spcPts val="3000"/>
              </a:lnSpc>
              <a:spcBef>
                <a:spcPts val="1800"/>
              </a:spcBef>
            </a:pPr>
            <a:r>
              <a:rPr lang="en-CA" dirty="0"/>
              <a:t>Huge volume of information squeezed into a small window</a:t>
            </a:r>
          </a:p>
          <a:p>
            <a:pPr>
              <a:lnSpc>
                <a:spcPts val="3000"/>
              </a:lnSpc>
              <a:spcBef>
                <a:spcPts val="1800"/>
              </a:spcBef>
            </a:pPr>
            <a:r>
              <a:rPr lang="en-CA" dirty="0"/>
              <a:t>Keep it "fun" and "light"– let the statistics course be the challenge</a:t>
            </a:r>
          </a:p>
          <a:p>
            <a:pPr>
              <a:lnSpc>
                <a:spcPts val="3000"/>
              </a:lnSpc>
              <a:spcBef>
                <a:spcPts val="1800"/>
              </a:spcBef>
            </a:pPr>
            <a:r>
              <a:rPr lang="en-CA" dirty="0"/>
              <a:t>Slides can serve as a bit of post-operative guide, as much as they can support the in-class session.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4536" y="311995"/>
            <a:ext cx="9614933" cy="937444"/>
          </a:xfrm>
        </p:spPr>
        <p:txBody>
          <a:bodyPr/>
          <a:lstStyle/>
          <a:p>
            <a:r>
              <a:rPr lang="en-CA" sz="2400" dirty="0"/>
              <a:t>MMA 801</a:t>
            </a:r>
            <a:br>
              <a:rPr lang="en-CA" sz="3730" dirty="0"/>
            </a:br>
            <a:r>
              <a:rPr lang="en-CA" sz="4400" dirty="0"/>
              <a:t>Overview</a:t>
            </a:r>
            <a:endParaRPr lang="en-CA" sz="373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F9B1DD-36A4-49A0-A861-34ADAB5A7548}"/>
              </a:ext>
            </a:extLst>
          </p:cNvPr>
          <p:cNvSpPr txBox="1"/>
          <p:nvPr/>
        </p:nvSpPr>
        <p:spPr>
          <a:xfrm>
            <a:off x="624536" y="1572157"/>
            <a:ext cx="1108586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Class Culture and Dynamics </a:t>
            </a:r>
          </a:p>
        </p:txBody>
      </p:sp>
    </p:spTree>
    <p:extLst>
      <p:ext uri="{BB962C8B-B14F-4D97-AF65-F5344CB8AC3E}">
        <p14:creationId xmlns:p14="http://schemas.microsoft.com/office/powerpoint/2010/main" val="18313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MMA 801</a:t>
            </a:r>
            <a:br>
              <a:rPr lang="en-CA" sz="3730" dirty="0"/>
            </a:br>
            <a:r>
              <a:rPr lang="en-CA" sz="4400" dirty="0"/>
              <a:t>Delivery Schedule </a:t>
            </a:r>
            <a:endParaRPr lang="en-CA" sz="373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2D3A3C-7A92-4F50-8317-59DEE28F2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785107"/>
              </p:ext>
            </p:extLst>
          </p:nvPr>
        </p:nvGraphicFramePr>
        <p:xfrm>
          <a:off x="838200" y="1897252"/>
          <a:ext cx="1086380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9002">
                  <a:extLst>
                    <a:ext uri="{9D8B030D-6E8A-4147-A177-3AD203B41FA5}">
                      <a16:colId xmlns:a16="http://schemas.microsoft.com/office/drawing/2014/main" val="402523215"/>
                    </a:ext>
                  </a:extLst>
                </a:gridCol>
                <a:gridCol w="6829314">
                  <a:extLst>
                    <a:ext uri="{9D8B030D-6E8A-4147-A177-3AD203B41FA5}">
                      <a16:colId xmlns:a16="http://schemas.microsoft.com/office/drawing/2014/main" val="2980734447"/>
                    </a:ext>
                  </a:extLst>
                </a:gridCol>
                <a:gridCol w="2245489">
                  <a:extLst>
                    <a:ext uri="{9D8B030D-6E8A-4147-A177-3AD203B41FA5}">
                      <a16:colId xmlns:a16="http://schemas.microsoft.com/office/drawing/2014/main" val="2034949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390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May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Managerial and Strategic Decision-Making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Cineplex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24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May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Business Model Assessment &amp; Reinvention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Roku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073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May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Finance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Spotify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31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May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Marketing Fundamentals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Hello Fresh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4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May 11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800" dirty="0"/>
                        <a:t>Assignment Review and Assignment #1 Workshop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78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454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91790"/>
            <a:ext cx="10724909" cy="38892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CA" sz="2400" dirty="0"/>
              <a:t>Team-based presentation with slide deck</a:t>
            </a:r>
          </a:p>
          <a:p>
            <a:pPr>
              <a:spcBef>
                <a:spcPts val="1200"/>
              </a:spcBef>
            </a:pPr>
            <a:r>
              <a:rPr lang="en-CA" sz="2400" dirty="0"/>
              <a:t>Submit electronically c/o course </a:t>
            </a:r>
            <a:r>
              <a:rPr lang="en-CA" sz="2400" dirty="0" err="1"/>
              <a:t>dropbox</a:t>
            </a:r>
            <a:r>
              <a:rPr lang="en-CA" sz="2400" dirty="0"/>
              <a:t> on D2L</a:t>
            </a:r>
          </a:p>
          <a:p>
            <a:pPr>
              <a:spcBef>
                <a:spcPts val="1200"/>
              </a:spcBef>
            </a:pPr>
            <a:r>
              <a:rPr lang="en-CA" sz="2400" dirty="0"/>
              <a:t>Formal discussion of the assignment on May 11</a:t>
            </a:r>
          </a:p>
          <a:p>
            <a:pPr>
              <a:spcBef>
                <a:spcPts val="1200"/>
              </a:spcBef>
            </a:pPr>
            <a:r>
              <a:rPr lang="en-CA" sz="2400" dirty="0"/>
              <a:t>Guidance document is posted to the course page on D2L</a:t>
            </a:r>
          </a:p>
          <a:p>
            <a:pPr>
              <a:spcBef>
                <a:spcPts val="1200"/>
              </a:spcBef>
            </a:pPr>
            <a:r>
              <a:rPr lang="en-CA" sz="2400" dirty="0"/>
              <a:t>Team Presentations at the Toronto classroom on May 25 &amp; 26</a:t>
            </a:r>
            <a:endParaRPr lang="en-CA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B66FEB-B74C-4553-A99E-5E49813D09AD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MMA 801 </a:t>
            </a:r>
            <a:br>
              <a:rPr lang="en-CA" sz="3730" dirty="0"/>
            </a:br>
            <a:r>
              <a:rPr lang="en-CA" sz="4400" dirty="0"/>
              <a:t>Deliverables</a:t>
            </a:r>
            <a:r>
              <a:rPr lang="en-CA" sz="373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7CC7D-EE15-43C2-9D86-88276FB11975}"/>
              </a:ext>
            </a:extLst>
          </p:cNvPr>
          <p:cNvSpPr txBox="1"/>
          <p:nvPr/>
        </p:nvSpPr>
        <p:spPr>
          <a:xfrm>
            <a:off x="838199" y="1660393"/>
            <a:ext cx="1085223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Assignment #1: Team-Based Case (35%) </a:t>
            </a:r>
          </a:p>
        </p:txBody>
      </p:sp>
    </p:spTree>
    <p:extLst>
      <p:ext uri="{BB962C8B-B14F-4D97-AF65-F5344CB8AC3E}">
        <p14:creationId xmlns:p14="http://schemas.microsoft.com/office/powerpoint/2010/main" val="12006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391790"/>
            <a:ext cx="10724909" cy="388920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Individual assignment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Content and written communication assessment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Guidance document is posted to the course page on D2L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Submit electronically c/o D2L </a:t>
            </a:r>
            <a:r>
              <a:rPr lang="en-US" sz="2400" dirty="0" err="1"/>
              <a:t>dropbox</a:t>
            </a:r>
            <a:r>
              <a:rPr lang="en-US" sz="2400" dirty="0"/>
              <a:t> 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Submission due date – June 7, 2024 @ 11:59 pm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Discussion regarding this assignment to occur on May 7</a:t>
            </a:r>
          </a:p>
          <a:p>
            <a:pPr>
              <a:spcBef>
                <a:spcPts val="1200"/>
              </a:spcBef>
            </a:pPr>
            <a:endParaRPr lang="en-CA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400" dirty="0"/>
              <a:t>MMA 801 </a:t>
            </a:r>
            <a:br>
              <a:rPr lang="en-CA" sz="3730" dirty="0"/>
            </a:br>
            <a:r>
              <a:rPr lang="en-CA" sz="4400" dirty="0"/>
              <a:t>Deliverables</a:t>
            </a:r>
            <a:r>
              <a:rPr lang="en-CA" sz="373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7CC7D-EE15-43C2-9D86-88276FB11975}"/>
              </a:ext>
            </a:extLst>
          </p:cNvPr>
          <p:cNvSpPr txBox="1"/>
          <p:nvPr/>
        </p:nvSpPr>
        <p:spPr>
          <a:xfrm>
            <a:off x="838199" y="1660393"/>
            <a:ext cx="1085223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Assignment #2: Individual Analytics Reflection (65%)</a:t>
            </a:r>
          </a:p>
        </p:txBody>
      </p:sp>
    </p:spTree>
    <p:extLst>
      <p:ext uri="{BB962C8B-B14F-4D97-AF65-F5344CB8AC3E}">
        <p14:creationId xmlns:p14="http://schemas.microsoft.com/office/powerpoint/2010/main" val="39320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559" y="3429000"/>
            <a:ext cx="10515600" cy="1031188"/>
          </a:xfrm>
        </p:spPr>
        <p:txBody>
          <a:bodyPr/>
          <a:lstStyle/>
          <a:p>
            <a:r>
              <a:rPr lang="en-US" sz="4400" dirty="0"/>
              <a:t>Framing the Course and Program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Linking Analytics &amp; AI to Strategy and Management Decision-Making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7638"/>
            <a:ext cx="2743200" cy="365125"/>
          </a:xfrm>
        </p:spPr>
        <p:txBody>
          <a:bodyPr/>
          <a:lstStyle/>
          <a:p>
            <a:fld id="{68B66FEB-B74C-4553-A99E-5E49813D09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0921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21408DE-4EC3-49ED-8073-2AF09923F6FA}" vid="{FFD45A2C-81DD-4D99-B59D-4A1FF9677E90}"/>
    </a:ext>
  </a:extLst>
</a:theme>
</file>

<file path=ppt/theme/theme2.xml><?xml version="1.0" encoding="utf-8"?>
<a:theme xmlns:a="http://schemas.openxmlformats.org/drawingml/2006/main" name="Smith Theme Blu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9EC0CC30-5467-5F4A-BEFC-B400A349D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6146</TotalTime>
  <Words>3678</Words>
  <Application>Microsoft Office PowerPoint</Application>
  <PresentationFormat>Widescreen</PresentationFormat>
  <Paragraphs>614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Lato</vt:lpstr>
      <vt:lpstr>Lato Black</vt:lpstr>
      <vt:lpstr>Times New Roman</vt:lpstr>
      <vt:lpstr>Theme1</vt:lpstr>
      <vt:lpstr>Smith Theme Blue</vt:lpstr>
      <vt:lpstr>MMA 801 Introduction to Management</vt:lpstr>
      <vt:lpstr>PowerPoint Presentation</vt:lpstr>
      <vt:lpstr>MMA 801 Session 1 Outline </vt:lpstr>
      <vt:lpstr>MMA 801  Overview</vt:lpstr>
      <vt:lpstr>MMA 801 Overview</vt:lpstr>
      <vt:lpstr>MMA 801 Delivery Schedule </vt:lpstr>
      <vt:lpstr>MMA 801  Deliverables </vt:lpstr>
      <vt:lpstr>MMA 801  Deliverables </vt:lpstr>
      <vt:lpstr>Framing the Course and Program  Linking Analytics &amp; AI to Strategy and Management Decision-Making </vt:lpstr>
      <vt:lpstr>Analytics, AI and Strategy</vt:lpstr>
      <vt:lpstr>Reflection How Does Your Organization Manage Data?</vt:lpstr>
      <vt:lpstr>MMA 801  Data, Value and Competencies </vt:lpstr>
      <vt:lpstr>MMA 801 – Session 1</vt:lpstr>
      <vt:lpstr>MMA 801 Data &amp; Strategic Decision-Making </vt:lpstr>
      <vt:lpstr>MMA 801 Data and Strategic Management</vt:lpstr>
      <vt:lpstr>MMA 801 Analytics and Two Growth Paths </vt:lpstr>
      <vt:lpstr>MMA 801 Analytics and Profit Model </vt:lpstr>
      <vt:lpstr>Analytics, AI and Value Creation Outcomes</vt:lpstr>
      <vt:lpstr>AI Interest and Adoption: Some Key Questions</vt:lpstr>
      <vt:lpstr>Business Case Challenge   </vt:lpstr>
      <vt:lpstr>MMA 801 – Session 1   </vt:lpstr>
      <vt:lpstr>Managerial Decision-Making – Strategic Planning </vt:lpstr>
      <vt:lpstr>Strategy and Areas of Responsibility</vt:lpstr>
      <vt:lpstr>Goals and Strategies</vt:lpstr>
      <vt:lpstr>Triangle of Constraints </vt:lpstr>
      <vt:lpstr>Putting it all together –  The strategic planning process</vt:lpstr>
      <vt:lpstr>PowerPoint Presentation</vt:lpstr>
      <vt:lpstr>6 Elements </vt:lpstr>
      <vt:lpstr>Dynamic Intuitiveness </vt:lpstr>
      <vt:lpstr>Strategy Decision-Making Circle </vt:lpstr>
      <vt:lpstr>ESG &amp; Strategy</vt:lpstr>
      <vt:lpstr>MMA 801 5 Stages of DEI Maturity </vt:lpstr>
      <vt:lpstr>Dynamic Intuitiveness – 4 Key Conclusions </vt:lpstr>
      <vt:lpstr>Analytics, AI &amp; Strategy</vt:lpstr>
      <vt:lpstr>MMA 801 So…What is Strategy?</vt:lpstr>
      <vt:lpstr>Multiple Horizons</vt:lpstr>
      <vt:lpstr>Driving Competitive Advantage </vt:lpstr>
      <vt:lpstr>Strategy and Value</vt:lpstr>
      <vt:lpstr>4 Growth Lenses </vt:lpstr>
      <vt:lpstr>MMA 801 Financial Road Map to Success</vt:lpstr>
      <vt:lpstr>Strategic Process  Hurdles </vt:lpstr>
      <vt:lpstr>Bias Challenges </vt:lpstr>
      <vt:lpstr>Strategic Decision-Making</vt:lpstr>
      <vt:lpstr>Strategic Decision-Making – Misalignment </vt:lpstr>
    </vt:vector>
  </TitlesOfParts>
  <Company>Smith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 101: Introduction to Commerce</dc:title>
  <dc:creator>Greg Libitz</dc:creator>
  <cp:lastModifiedBy>Greg Libitz</cp:lastModifiedBy>
  <cp:revision>280</cp:revision>
  <dcterms:created xsi:type="dcterms:W3CDTF">2021-09-04T13:48:02Z</dcterms:created>
  <dcterms:modified xsi:type="dcterms:W3CDTF">2024-05-01T17:54:27Z</dcterms:modified>
</cp:coreProperties>
</file>